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4"/>
    <p:sldMasterId id="2147483660" r:id="rId5"/>
  </p:sldMasterIdLst>
  <p:notesMasterIdLst>
    <p:notesMasterId r:id="rId20"/>
  </p:notesMasterIdLst>
  <p:handoutMasterIdLst>
    <p:handoutMasterId r:id="rId21"/>
  </p:handoutMasterIdLst>
  <p:sldIdLst>
    <p:sldId id="258" r:id="rId6"/>
    <p:sldId id="256" r:id="rId7"/>
    <p:sldId id="304" r:id="rId8"/>
    <p:sldId id="305" r:id="rId9"/>
    <p:sldId id="296" r:id="rId10"/>
    <p:sldId id="297" r:id="rId11"/>
    <p:sldId id="314" r:id="rId12"/>
    <p:sldId id="308" r:id="rId13"/>
    <p:sldId id="309" r:id="rId14"/>
    <p:sldId id="317" r:id="rId15"/>
    <p:sldId id="318" r:id="rId16"/>
    <p:sldId id="311" r:id="rId17"/>
    <p:sldId id="315" r:id="rId18"/>
    <p:sldId id="319" r:id="rId1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0A8"/>
    <a:srgbClr val="009FB8"/>
    <a:srgbClr val="077F76"/>
    <a:srgbClr val="089C91"/>
    <a:srgbClr val="BCFCF7"/>
    <a:srgbClr val="8CF4F4"/>
    <a:srgbClr val="D9FCFB"/>
    <a:srgbClr val="87F9F1"/>
    <a:srgbClr val="0BDFD0"/>
    <a:srgbClr val="0DF3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AC08B5-73BF-4E66-B9B8-85BA3B0B6CF9}" v="7" dt="2026-07-01T07:54:26.591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61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張祐琳" userId="dba3ed55-4054-4a66-801c-416ea5f3d90a" providerId="ADAL" clId="{49418789-EB38-463F-94A1-4BD4296D5AE7}"/>
    <pc:docChg chg="undo custSel modSld modMainMaster">
      <pc:chgData name="張祐琳" userId="dba3ed55-4054-4a66-801c-416ea5f3d90a" providerId="ADAL" clId="{49418789-EB38-463F-94A1-4BD4296D5AE7}" dt="2026-07-01T07:54:45.091" v="325" actId="1076"/>
      <pc:docMkLst>
        <pc:docMk/>
      </pc:docMkLst>
      <pc:sldChg chg="addSp modSp mod">
        <pc:chgData name="張祐琳" userId="dba3ed55-4054-4a66-801c-416ea5f3d90a" providerId="ADAL" clId="{49418789-EB38-463F-94A1-4BD4296D5AE7}" dt="2026-07-01T07:54:26.591" v="323"/>
        <pc:sldMkLst>
          <pc:docMk/>
          <pc:sldMk cId="2734369322" sldId="256"/>
        </pc:sldMkLst>
        <pc:spChg chg="mod">
          <ac:chgData name="張祐琳" userId="dba3ed55-4054-4a66-801c-416ea5f3d90a" providerId="ADAL" clId="{49418789-EB38-463F-94A1-4BD4296D5AE7}" dt="2026-07-01T07:50:20.141" v="312" actId="20577"/>
          <ac:spMkLst>
            <pc:docMk/>
            <pc:sldMk cId="2734369322" sldId="256"/>
            <ac:spMk id="4" creationId="{17EC80B6-63AB-D6D1-1D8F-DA3690369B07}"/>
          </ac:spMkLst>
        </pc:spChg>
        <pc:spChg chg="mod ord">
          <ac:chgData name="張祐琳" userId="dba3ed55-4054-4a66-801c-416ea5f3d90a" providerId="ADAL" clId="{49418789-EB38-463F-94A1-4BD4296D5AE7}" dt="2026-07-01T07:53:52.990" v="321" actId="166"/>
          <ac:spMkLst>
            <pc:docMk/>
            <pc:sldMk cId="2734369322" sldId="256"/>
            <ac:spMk id="5" creationId="{39A93031-AA16-DD64-DD69-AF735BFFA395}"/>
          </ac:spMkLst>
        </pc:spChg>
        <pc:spChg chg="mod">
          <ac:chgData name="張祐琳" userId="dba3ed55-4054-4a66-801c-416ea5f3d90a" providerId="ADAL" clId="{49418789-EB38-463F-94A1-4BD4296D5AE7}" dt="2026-07-01T07:54:26.591" v="323"/>
          <ac:spMkLst>
            <pc:docMk/>
            <pc:sldMk cId="2734369322" sldId="256"/>
            <ac:spMk id="6" creationId="{A87D3CA4-8893-67E6-17BF-3969847CD3B5}"/>
          </ac:spMkLst>
        </pc:spChg>
        <pc:spChg chg="mod ord">
          <ac:chgData name="張祐琳" userId="dba3ed55-4054-4a66-801c-416ea5f3d90a" providerId="ADAL" clId="{49418789-EB38-463F-94A1-4BD4296D5AE7}" dt="2026-07-01T07:53:28.490" v="314" actId="166"/>
          <ac:spMkLst>
            <pc:docMk/>
            <pc:sldMk cId="2734369322" sldId="256"/>
            <ac:spMk id="40" creationId="{D0ECC7AE-AAFB-472A-B3EA-9C0D1EEC2671}"/>
          </ac:spMkLst>
        </pc:spChg>
        <pc:spChg chg="mod">
          <ac:chgData name="張祐琳" userId="dba3ed55-4054-4a66-801c-416ea5f3d90a" providerId="ADAL" clId="{49418789-EB38-463F-94A1-4BD4296D5AE7}" dt="2026-07-01T07:53:32.271" v="315" actId="14100"/>
          <ac:spMkLst>
            <pc:docMk/>
            <pc:sldMk cId="2734369322" sldId="256"/>
            <ac:spMk id="41" creationId="{B2543760-84ED-4C06-93F6-FC73F0C883F4}"/>
          </ac:spMkLst>
        </pc:spChg>
        <pc:spChg chg="ord">
          <ac:chgData name="張祐琳" userId="dba3ed55-4054-4a66-801c-416ea5f3d90a" providerId="ADAL" clId="{49418789-EB38-463F-94A1-4BD4296D5AE7}" dt="2026-07-01T07:53:42.150" v="318" actId="166"/>
          <ac:spMkLst>
            <pc:docMk/>
            <pc:sldMk cId="2734369322" sldId="256"/>
            <ac:spMk id="43" creationId="{C9915B1C-C525-4630-A99A-94032182E0E8}"/>
          </ac:spMkLst>
        </pc:spChg>
        <pc:spChg chg="mod">
          <ac:chgData name="張祐琳" userId="dba3ed55-4054-4a66-801c-416ea5f3d90a" providerId="ADAL" clId="{49418789-EB38-463F-94A1-4BD4296D5AE7}" dt="2026-07-01T07:54:12.999" v="322"/>
          <ac:spMkLst>
            <pc:docMk/>
            <pc:sldMk cId="2734369322" sldId="256"/>
            <ac:spMk id="44" creationId="{F5BDF7E7-6457-453A-B0D7-A263FCB7680F}"/>
          </ac:spMkLst>
        </pc:spChg>
        <pc:spChg chg="ord">
          <ac:chgData name="張祐琳" userId="dba3ed55-4054-4a66-801c-416ea5f3d90a" providerId="ADAL" clId="{49418789-EB38-463F-94A1-4BD4296D5AE7}" dt="2026-07-01T07:53:38.272" v="317" actId="166"/>
          <ac:spMkLst>
            <pc:docMk/>
            <pc:sldMk cId="2734369322" sldId="256"/>
            <ac:spMk id="46" creationId="{B73E11EC-8BD9-43FE-98BF-510288CE5EDF}"/>
          </ac:spMkLst>
        </pc:spChg>
        <pc:spChg chg="mod">
          <ac:chgData name="張祐琳" userId="dba3ed55-4054-4a66-801c-416ea5f3d90a" providerId="ADAL" clId="{49418789-EB38-463F-94A1-4BD4296D5AE7}" dt="2026-07-01T07:53:34.889" v="316" actId="14100"/>
          <ac:spMkLst>
            <pc:docMk/>
            <pc:sldMk cId="2734369322" sldId="256"/>
            <ac:spMk id="47" creationId="{7E58D209-1545-445D-B0C3-03BF7F6F21D6}"/>
          </ac:spMkLst>
        </pc:spChg>
        <pc:spChg chg="mod">
          <ac:chgData name="張祐琳" userId="dba3ed55-4054-4a66-801c-416ea5f3d90a" providerId="ADAL" clId="{49418789-EB38-463F-94A1-4BD4296D5AE7}" dt="2026-07-01T07:44:10.386" v="307" actId="14100"/>
          <ac:spMkLst>
            <pc:docMk/>
            <pc:sldMk cId="2734369322" sldId="256"/>
            <ac:spMk id="48" creationId="{538D9A85-1EA5-4F32-A320-7D6374540E45}"/>
          </ac:spMkLst>
        </pc:spChg>
        <pc:grpChg chg="add mod">
          <ac:chgData name="張祐琳" userId="dba3ed55-4054-4a66-801c-416ea5f3d90a" providerId="ADAL" clId="{49418789-EB38-463F-94A1-4BD4296D5AE7}" dt="2026-07-01T07:44:04.030" v="306" actId="1035"/>
          <ac:grpSpMkLst>
            <pc:docMk/>
            <pc:sldMk cId="2734369322" sldId="256"/>
            <ac:grpSpMk id="2" creationId="{3BD0D88D-2179-95FB-599C-D3932DF4F5D1}"/>
          </ac:grpSpMkLst>
        </pc:grpChg>
        <pc:grpChg chg="mod">
          <ac:chgData name="張祐琳" userId="dba3ed55-4054-4a66-801c-416ea5f3d90a" providerId="ADAL" clId="{49418789-EB38-463F-94A1-4BD4296D5AE7}" dt="2026-07-01T07:44:04.030" v="306" actId="1035"/>
          <ac:grpSpMkLst>
            <pc:docMk/>
            <pc:sldMk cId="2734369322" sldId="256"/>
            <ac:grpSpMk id="27" creationId="{392D799B-3F01-4BFA-BB15-028A4EE19C88}"/>
          </ac:grpSpMkLst>
        </pc:grpChg>
        <pc:grpChg chg="mod">
          <ac:chgData name="張祐琳" userId="dba3ed55-4054-4a66-801c-416ea5f3d90a" providerId="ADAL" clId="{49418789-EB38-463F-94A1-4BD4296D5AE7}" dt="2026-07-01T07:44:04.030" v="306" actId="1035"/>
          <ac:grpSpMkLst>
            <pc:docMk/>
            <pc:sldMk cId="2734369322" sldId="256"/>
            <ac:grpSpMk id="34" creationId="{2F312578-DD95-47C7-BF09-96F746207EF6}"/>
          </ac:grpSpMkLst>
        </pc:grpChg>
        <pc:grpChg chg="mod">
          <ac:chgData name="張祐琳" userId="dba3ed55-4054-4a66-801c-416ea5f3d90a" providerId="ADAL" clId="{49418789-EB38-463F-94A1-4BD4296D5AE7}" dt="2026-07-01T07:44:04.030" v="306" actId="1035"/>
          <ac:grpSpMkLst>
            <pc:docMk/>
            <pc:sldMk cId="2734369322" sldId="256"/>
            <ac:grpSpMk id="35" creationId="{40B7C1DE-8CAD-4AEF-A243-342FEC1A7EDB}"/>
          </ac:grpSpMkLst>
        </pc:grpChg>
        <pc:grpChg chg="mod">
          <ac:chgData name="張祐琳" userId="dba3ed55-4054-4a66-801c-416ea5f3d90a" providerId="ADAL" clId="{49418789-EB38-463F-94A1-4BD4296D5AE7}" dt="2026-07-01T07:44:04.030" v="306" actId="1035"/>
          <ac:grpSpMkLst>
            <pc:docMk/>
            <pc:sldMk cId="2734369322" sldId="256"/>
            <ac:grpSpMk id="36" creationId="{30890BA4-550B-4BFE-9B8F-8E75CA7DD162}"/>
          </ac:grpSpMkLst>
        </pc:grpChg>
        <pc:grpChg chg="mod">
          <ac:chgData name="張祐琳" userId="dba3ed55-4054-4a66-801c-416ea5f3d90a" providerId="ADAL" clId="{49418789-EB38-463F-94A1-4BD4296D5AE7}" dt="2026-07-01T07:44:04.030" v="306" actId="1035"/>
          <ac:grpSpMkLst>
            <pc:docMk/>
            <pc:sldMk cId="2734369322" sldId="256"/>
            <ac:grpSpMk id="37" creationId="{5F0BC90A-B5B9-441C-827C-F39F38B2EC8E}"/>
          </ac:grpSpMkLst>
        </pc:grpChg>
        <pc:grpChg chg="mod">
          <ac:chgData name="張祐琳" userId="dba3ed55-4054-4a66-801c-416ea5f3d90a" providerId="ADAL" clId="{49418789-EB38-463F-94A1-4BD4296D5AE7}" dt="2026-07-01T07:44:04.030" v="306" actId="1035"/>
          <ac:grpSpMkLst>
            <pc:docMk/>
            <pc:sldMk cId="2734369322" sldId="256"/>
            <ac:grpSpMk id="38" creationId="{954057C4-494E-423D-A7BC-1B7764BE72E3}"/>
          </ac:grpSpMkLst>
        </pc:grpChg>
        <pc:cxnChg chg="mod">
          <ac:chgData name="張祐琳" userId="dba3ed55-4054-4a66-801c-416ea5f3d90a" providerId="ADAL" clId="{49418789-EB38-463F-94A1-4BD4296D5AE7}" dt="2026-07-01T07:44:04.030" v="306" actId="1035"/>
          <ac:cxnSpMkLst>
            <pc:docMk/>
            <pc:sldMk cId="2734369322" sldId="256"/>
            <ac:cxnSpMk id="33" creationId="{7BC66C73-9560-47C1-AB9E-40316D52C2AA}"/>
          </ac:cxnSpMkLst>
        </pc:cxnChg>
      </pc:sldChg>
      <pc:sldChg chg="addSp delSp modSp mod">
        <pc:chgData name="張祐琳" userId="dba3ed55-4054-4a66-801c-416ea5f3d90a" providerId="ADAL" clId="{49418789-EB38-463F-94A1-4BD4296D5AE7}" dt="2026-07-01T07:40:44.653" v="275" actId="20577"/>
        <pc:sldMkLst>
          <pc:docMk/>
          <pc:sldMk cId="356935139" sldId="258"/>
        </pc:sldMkLst>
        <pc:spChg chg="del mod">
          <ac:chgData name="張祐琳" userId="dba3ed55-4054-4a66-801c-416ea5f3d90a" providerId="ADAL" clId="{49418789-EB38-463F-94A1-4BD4296D5AE7}" dt="2026-07-01T07:38:49.882" v="140" actId="478"/>
          <ac:spMkLst>
            <pc:docMk/>
            <pc:sldMk cId="356935139" sldId="258"/>
            <ac:spMk id="7" creationId="{00000000-0000-0000-0000-000000000000}"/>
          </ac:spMkLst>
        </pc:spChg>
        <pc:spChg chg="add mod">
          <ac:chgData name="張祐琳" userId="dba3ed55-4054-4a66-801c-416ea5f3d90a" providerId="ADAL" clId="{49418789-EB38-463F-94A1-4BD4296D5AE7}" dt="2026-07-01T07:40:44.653" v="275" actId="20577"/>
          <ac:spMkLst>
            <pc:docMk/>
            <pc:sldMk cId="356935139" sldId="258"/>
            <ac:spMk id="8" creationId="{CDF558E4-D806-252C-5695-2B76B7973E95}"/>
          </ac:spMkLst>
        </pc:spChg>
        <pc:cxnChg chg="add del mod">
          <ac:chgData name="張祐琳" userId="dba3ed55-4054-4a66-801c-416ea5f3d90a" providerId="ADAL" clId="{49418789-EB38-463F-94A1-4BD4296D5AE7}" dt="2026-07-01T07:39:41.483" v="212" actId="1037"/>
          <ac:cxnSpMkLst>
            <pc:docMk/>
            <pc:sldMk cId="356935139" sldId="258"/>
            <ac:cxnSpMk id="6" creationId="{00000000-0000-0000-0000-000000000000}"/>
          </ac:cxnSpMkLst>
        </pc:cxnChg>
      </pc:sldChg>
      <pc:sldChg chg="addSp modSp mod">
        <pc:chgData name="張祐琳" userId="dba3ed55-4054-4a66-801c-416ea5f3d90a" providerId="ADAL" clId="{49418789-EB38-463F-94A1-4BD4296D5AE7}" dt="2026-07-01T07:37:16.206" v="42" actId="1076"/>
        <pc:sldMkLst>
          <pc:docMk/>
          <pc:sldMk cId="621624690" sldId="296"/>
        </pc:sldMkLst>
        <pc:spChg chg="add mod">
          <ac:chgData name="張祐琳" userId="dba3ed55-4054-4a66-801c-416ea5f3d90a" providerId="ADAL" clId="{49418789-EB38-463F-94A1-4BD4296D5AE7}" dt="2026-07-01T07:37:16.206" v="42" actId="1076"/>
          <ac:spMkLst>
            <pc:docMk/>
            <pc:sldMk cId="621624690" sldId="296"/>
            <ac:spMk id="2" creationId="{967A1D28-43D5-A264-3128-F0791253E6B0}"/>
          </ac:spMkLst>
        </pc:spChg>
        <pc:spChg chg="mod">
          <ac:chgData name="張祐琳" userId="dba3ed55-4054-4a66-801c-416ea5f3d90a" providerId="ADAL" clId="{49418789-EB38-463F-94A1-4BD4296D5AE7}" dt="2026-07-01T07:36:31.781" v="0" actId="1076"/>
          <ac:spMkLst>
            <pc:docMk/>
            <pc:sldMk cId="621624690" sldId="296"/>
            <ac:spMk id="3" creationId="{F02FE801-731E-435E-880E-67F5D0F03E08}"/>
          </ac:spMkLst>
        </pc:spChg>
        <pc:graphicFrameChg chg="modGraphic">
          <ac:chgData name="張祐琳" userId="dba3ed55-4054-4a66-801c-416ea5f3d90a" providerId="ADAL" clId="{49418789-EB38-463F-94A1-4BD4296D5AE7}" dt="2026-07-01T07:36:51.761" v="4" actId="20577"/>
          <ac:graphicFrameMkLst>
            <pc:docMk/>
            <pc:sldMk cId="621624690" sldId="296"/>
            <ac:graphicFrameMk id="4" creationId="{D73EB21C-4254-415A-95B3-512CB2935DD8}"/>
          </ac:graphicFrameMkLst>
        </pc:graphicFrameChg>
      </pc:sldChg>
      <pc:sldMasterChg chg="modSp mod modSldLayout">
        <pc:chgData name="張祐琳" userId="dba3ed55-4054-4a66-801c-416ea5f3d90a" providerId="ADAL" clId="{49418789-EB38-463F-94A1-4BD4296D5AE7}" dt="2026-07-01T07:54:45.091" v="325" actId="1076"/>
        <pc:sldMasterMkLst>
          <pc:docMk/>
          <pc:sldMasterMk cId="509325252" sldId="2147483648"/>
        </pc:sldMasterMkLst>
        <pc:spChg chg="mod">
          <ac:chgData name="張祐琳" userId="dba3ed55-4054-4a66-801c-416ea5f3d90a" providerId="ADAL" clId="{49418789-EB38-463F-94A1-4BD4296D5AE7}" dt="2026-07-01T07:54:45.091" v="325" actId="1076"/>
          <ac:spMkLst>
            <pc:docMk/>
            <pc:sldMasterMk cId="509325252" sldId="2147483648"/>
            <ac:spMk id="6" creationId="{9A5F4850-F5EF-416C-B28F-8765F6FCFAF2}"/>
          </ac:spMkLst>
        </pc:spChg>
        <pc:sldLayoutChg chg="modSp mod">
          <pc:chgData name="張祐琳" userId="dba3ed55-4054-4a66-801c-416ea5f3d90a" providerId="ADAL" clId="{49418789-EB38-463F-94A1-4BD4296D5AE7}" dt="2026-07-01T07:54:41.297" v="324" actId="1076"/>
          <pc:sldLayoutMkLst>
            <pc:docMk/>
            <pc:sldMasterMk cId="509325252" sldId="2147483648"/>
            <pc:sldLayoutMk cId="3959008686" sldId="2147483649"/>
          </pc:sldLayoutMkLst>
          <pc:spChg chg="mod">
            <ac:chgData name="張祐琳" userId="dba3ed55-4054-4a66-801c-416ea5f3d90a" providerId="ADAL" clId="{49418789-EB38-463F-94A1-4BD4296D5AE7}" dt="2026-07-01T07:54:41.297" v="324" actId="1076"/>
            <ac:spMkLst>
              <pc:docMk/>
              <pc:sldMasterMk cId="509325252" sldId="2147483648"/>
              <pc:sldLayoutMk cId="3959008686" sldId="2147483649"/>
              <ac:spMk id="6" creationId="{2C2EEA41-3159-423E-8426-A58EA33F343D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D6CD36DA-B8AE-4113-A7A3-CD6BDC72EB1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12A6144-81D6-46E5-9E0A-7A27865DCB3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750B93-B838-43EB-A184-F67DD6CC2C27}" type="datetimeFigureOut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E3BE90C-E023-4656-8494-3B1AAB539AF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7370B3B-967C-42C9-8394-A11632EFCB5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C51269-1362-4C43-A3CD-117DF2627F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45351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647FD-7C12-4973-A6B2-F6AB035FDCEF}" type="datetimeFigureOut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D2DECC-8D5D-4E90-B12B-1DEA4BF8B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62901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D71E04-F362-4DE4-80C1-21B77BF37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F1630C9-389F-4A02-B473-8735137D25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5EA89AD-6703-4FD2-BAF2-48A049AF7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B77F-0C1B-4751-8950-3723D90C6FA9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049D5CE-7AF7-4BA4-B43D-9EBD7FA9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C2EEA41-3159-423E-8426-A58EA33F3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9008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9BDCADC-02B7-4235-B490-DF605ED36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F3FB209-0D13-4C24-83E7-20E8D0C040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6AECDD1-E666-47C0-96FD-8E7BF068B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0955A-A428-46D5-B608-7C52900A3E1B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2DADB34-C663-46A2-9DEF-85784D705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379C1CB-F7C8-4D54-842B-507C0B4CC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6896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CA72390-1789-4F92-9C44-EEAEEEF7BC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DBA5B0E-E89C-4D89-9F81-CA7A6A33DA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F2B7375-7B81-4C91-940B-ED4350B50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3206-FE7F-46D3-A65B-85EB430E281B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60E1000-CF7C-4AA4-94F3-F1CAE57B0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1384C1F-395F-48E0-BE93-A385517A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8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D71E04-F362-4DE4-80C1-21B77BF37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F1630C9-389F-4A02-B473-8735137D25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5EA89AD-6703-4FD2-BAF2-48A049AF7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77886-1FAA-4233-8653-A7D8951F6D3C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049D5CE-7AF7-4BA4-B43D-9EBD7FA9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C2EEA41-3159-423E-8426-A58EA33F3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9406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1D19A4-5CC8-482A-A88F-A20B2208B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72419CE-2E88-479E-A328-FEB6E4098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A5F493D-3A82-4E51-BE4D-B6ABAAABE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5C13-53A6-4EC8-8CDC-5BBDF2092969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070AF52-2402-45DC-9C25-D415334A8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2FEFF90-70D2-4C2F-BB69-83FA858B0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9062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8CE10D-4FEA-47DA-9769-E5B549B97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76CDFA1-BDB8-423C-ACF2-7ACEBC415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5ED5064-6A8B-4528-8276-6C6FC852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D63D-206D-426B-B969-C833A576B531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5CEDB4F-D2C0-4175-B104-C6D3EE8DF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8AA5C04-37D8-4725-B4A0-F8596728E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14369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1BDE85-44AD-4C8D-A570-3650F5024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6E4A331-23A0-4E04-AFB1-034A4CFC89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911A32-A83F-4AD2-93E5-592BF63FDC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E5CC455-6B0B-4B1D-87E8-DBE7148EE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CD321-EA87-4F6A-95E2-2AAC4112A287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B27397C-3D27-4681-96B2-0FA78FEA8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5D3CB0-79E2-486C-87F9-D8E5C1E51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14361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18ECB85-0CE6-483B-9F87-37EA21D46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4F7236B-5768-403F-A5BD-28C9D8FA8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7CCCB9F-0D9E-4B35-90E7-42208E8DD7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E8EBBF59-2D52-4DB4-A453-CF5C592169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8E2821D-0C1D-44AD-90B9-6C026B7D7F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5B4FCFA-2498-4E58-B5AD-C13F365B9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13BCE-132C-4283-A792-2BA924E83D1D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A391BCE-C16C-4D30-A492-8325F27BE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A43A19D-4052-485D-B5DE-B3254964C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85711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F433B7-943C-4D6B-969C-33C249D15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FE6B79E-DD93-409E-A649-B0377C20B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59F-1A27-4421-9792-F672E4F2EBBA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4E48996-8854-4953-A7B0-2AE89664C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B5AB9A6-D49C-4547-ACC8-9E913F262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40631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FECC0FB-BE91-46EA-BE1E-E3547A38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18496-38C7-446B-ABB5-86D48A34394A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740BEA5-48F6-4E1A-911E-7D214CBEC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B96BE716-D756-4D91-A931-6160C75FCDDB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658480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F74EA2-3233-47CE-A689-15BC5BE7F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0A9265E-4613-4188-AEC4-29F33123F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644CE8E-B882-406E-95A1-FF5428CC86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7257DB9-038C-4207-99E8-20835B319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CFA7-E431-4231-A4B7-1AB70064F05C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A048698-C193-4075-8AFB-86E484C8E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2109D8B-BD07-4A38-A069-718FBF7F5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0549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1D19A4-5CC8-482A-A88F-A20B2208B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72419CE-2E88-479E-A328-FEB6E4098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A5F493D-3A82-4E51-BE4D-B6ABAAABE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D58E-49D0-431E-87BB-B8B0BD45D90E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070AF52-2402-45DC-9C25-D415334A8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2FEFF90-70D2-4C2F-BB69-83FA858B0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42715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749E56-4FC2-487F-905C-FD6C89BE8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8E27F2F1-D745-4CAA-BC43-175CAB8EE7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1B93843-ACD1-4F84-BB74-94CBD4B70A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12038E8-B6F4-4977-9ABF-5112897CB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70164-357E-46E9-9B60-19641FB4F84E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4D89EB7-2481-4F2D-935E-D9766A86F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03548BA-DED0-49C7-A087-C18995866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8342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9BDCADC-02B7-4235-B490-DF605ED36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F3FB209-0D13-4C24-83E7-20E8D0C040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6AECDD1-E666-47C0-96FD-8E7BF068B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80B6-347C-444E-89A2-9A5575821F4A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2DADB34-C663-46A2-9DEF-85784D705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379C1CB-F7C8-4D54-842B-507C0B4CC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8602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CA72390-1789-4F92-9C44-EEAEEEF7BC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DBA5B0E-E89C-4D89-9F81-CA7A6A33DA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F2B7375-7B81-4C91-940B-ED4350B50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3991-36A4-4D68-B68A-48C16B827734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60E1000-CF7C-4AA4-94F3-F1CAE57B0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1384C1F-395F-48E0-BE93-A385517A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3192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8CE10D-4FEA-47DA-9769-E5B549B97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76CDFA1-BDB8-423C-ACF2-7ACEBC415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5ED5064-6A8B-4528-8276-6C6FC852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48DBF-2F7E-4AE8-A7D1-D6C9501C41E6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5CEDB4F-D2C0-4175-B104-C6D3EE8DF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8AA5C04-37D8-4725-B4A0-F8596728E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1256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1BDE85-44AD-4C8D-A570-3650F5024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6E4A331-23A0-4E04-AFB1-034A4CFC89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911A32-A83F-4AD2-93E5-592BF63FDC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E5CC455-6B0B-4B1D-87E8-DBE7148EE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06FD-F1DA-42AD-B9FE-BE24D2EF242E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B27397C-3D27-4681-96B2-0FA78FEA8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5D3CB0-79E2-486C-87F9-D8E5C1E51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9599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18ECB85-0CE6-483B-9F87-37EA21D46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4F7236B-5768-403F-A5BD-28C9D8FA8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7CCCB9F-0D9E-4B35-90E7-42208E8DD7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E8EBBF59-2D52-4DB4-A453-CF5C592169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8E2821D-0C1D-44AD-90B9-6C026B7D7F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5B4FCFA-2498-4E58-B5AD-C13F365B9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5450B-5CBB-46EF-A731-611BE86CBD55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A391BCE-C16C-4D30-A492-8325F27BE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A43A19D-4052-485D-B5DE-B3254964C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4494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F433B7-943C-4D6B-969C-33C249D15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FE6B79E-DD93-409E-A649-B0377C20B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04BC-CC33-4D4B-9867-6EB4A2D587EF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4E48996-8854-4953-A7B0-2AE89664C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B5AB9A6-D49C-4547-ACC8-9E913F262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623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FECC0FB-BE91-46EA-BE1E-E3547A38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1F2F-6CB8-4841-AAAC-5FE9EA466C48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FFA1244-816A-454A-8727-418277D9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740BEA5-48F6-4E1A-911E-7D214CBEC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6446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F74EA2-3233-47CE-A689-15BC5BE7F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0A9265E-4613-4188-AEC4-29F33123F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644CE8E-B882-406E-95A1-FF5428CC86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7257DB9-038C-4207-99E8-20835B319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35834-DB9B-43EE-A755-03039768F9C9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A048698-C193-4075-8AFB-86E484C8E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2109D8B-BD07-4A38-A069-718FBF7F5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4755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749E56-4FC2-487F-905C-FD6C89BE8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8E27F2F1-D745-4CAA-BC43-175CAB8EE7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1B93843-ACD1-4F84-BB74-94CBD4B70A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12038E8-B6F4-4977-9ABF-5112897CB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BAE9-A50A-46FE-A3B4-C715F2777C8E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4D89EB7-2481-4F2D-935E-D9766A86F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03548BA-DED0-49C7-A087-C18995866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1328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2A2B3C78-C953-447B-A6BD-C3CC0AA03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A9C5BA5-4E57-4EFE-A2E5-441FBA393C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ABFE7DC-BF83-4C42-823A-D1DBA5C63D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3026-F195-471C-B19B-7B9C271C1A28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A5F4850-F5EF-416C-B28F-8765F6FCF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932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2A2B3C78-C953-447B-A6BD-C3CC0AA03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A9C5BA5-4E57-4EFE-A2E5-441FBA393C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ABFE7DC-BF83-4C42-823A-D1DBA5C63D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7A248-B5FE-4C92-BD29-C052347E76EC}" type="datetime1">
              <a:rPr lang="zh-TW" altLang="en-US" smtClean="0"/>
              <a:t>2026/7/1</a:t>
            </a:fld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A5F4850-F5EF-416C-B28F-8765F6FCF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BE716-D756-4D91-A931-6160C75FCD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861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23901" y="730244"/>
            <a:ext cx="6127751" cy="95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723900" y="5690957"/>
            <a:ext cx="6127751" cy="95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3" name="TextBox 2"/>
          <p:cNvSpPr txBox="1"/>
          <p:nvPr/>
        </p:nvSpPr>
        <p:spPr>
          <a:xfrm>
            <a:off x="653164" y="982303"/>
            <a:ext cx="7755128" cy="26025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TW" sz="5333" b="1" dirty="0">
                <a:solidFill>
                  <a:srgbClr val="2E48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rPr>
              <a:t>AI</a:t>
            </a:r>
            <a:r>
              <a:rPr lang="zh-TW" altLang="en-US" sz="5333" b="1" dirty="0">
                <a:solidFill>
                  <a:srgbClr val="2E48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rPr>
              <a:t> 新銳選拔</a:t>
            </a:r>
            <a:endParaRPr lang="en-US" altLang="zh-TW" sz="5333" b="1" dirty="0">
              <a:solidFill>
                <a:srgbClr val="2E486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zh-TW" altLang="en-US" sz="8000" b="1" dirty="0">
                <a:solidFill>
                  <a:srgbClr val="2E48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rPr>
              <a:t>團隊提案簡報</a:t>
            </a:r>
            <a:endParaRPr lang="zh-CN" altLang="en-US" sz="8000" b="1" dirty="0">
              <a:solidFill>
                <a:srgbClr val="2E486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742406" y="4210299"/>
            <a:ext cx="6127751" cy="6351"/>
          </a:xfrm>
          <a:prstGeom prst="line">
            <a:avLst/>
          </a:prstGeom>
          <a:ln w="15875">
            <a:solidFill>
              <a:srgbClr val="4444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64796" y="6054626"/>
            <a:ext cx="3079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solidFill>
                  <a:srgbClr val="232323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數位發展部數位產業署</a:t>
            </a:r>
            <a:endParaRPr lang="en-US" altLang="zh-TW" sz="1400" dirty="0">
              <a:solidFill>
                <a:srgbClr val="232323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r>
              <a:rPr lang="en-US" altLang="zh-TW" sz="1400" dirty="0">
                <a:solidFill>
                  <a:srgbClr val="232323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AI</a:t>
            </a:r>
            <a:r>
              <a:rPr lang="zh-TW" altLang="en-US" sz="1400" dirty="0">
                <a:solidFill>
                  <a:srgbClr val="232323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產業深化暨多元人才共育計畫</a:t>
            </a:r>
            <a:endParaRPr lang="zh-CN" altLang="en-US" sz="1400" dirty="0">
              <a:solidFill>
                <a:srgbClr val="232323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CDF558E4-D806-252C-5695-2B76B7973E95}"/>
              </a:ext>
            </a:extLst>
          </p:cNvPr>
          <p:cNvSpPr txBox="1"/>
          <p:nvPr/>
        </p:nvSpPr>
        <p:spPr>
          <a:xfrm>
            <a:off x="653163" y="4239496"/>
            <a:ext cx="8088903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825500" hangingPunct="0">
              <a:spcAft>
                <a:spcPts val="600"/>
              </a:spcAft>
            </a:pPr>
            <a:r>
              <a:rPr kumimoji="0" lang="zh-TW" altLang="en-US" sz="1800" b="0" i="0" u="none" strike="noStrike" kern="1200" cap="none" spc="-85" normalizeH="0" baseline="0" noProof="0" dirty="0">
                <a:ln>
                  <a:noFill/>
                </a:ln>
                <a:solidFill>
                  <a:srgbClr val="403921"/>
                </a:solidFill>
                <a:effectLst/>
                <a:uLnTx/>
                <a:uFillTx/>
                <a:latin typeface="Noto Sans TC" panose="020B0500000000000000" pitchFamily="34" charset="-120"/>
                <a:ea typeface="Noto Sans TC" panose="020B0500000000000000" pitchFamily="34" charset="-120"/>
                <a:cs typeface="+mn-cs"/>
                <a:sym typeface="Helvetica Neue Medium"/>
              </a:rPr>
              <a:t>提案團隊：</a:t>
            </a:r>
            <a:r>
              <a:rPr kumimoji="0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/>
                <a:ea typeface="Microsoft JhengHei"/>
                <a:cs typeface="Microsoft JhengHei"/>
              </a:rPr>
              <a:t>ＯＯＯＯ股份有限公司 </a:t>
            </a:r>
            <a:r>
              <a:rPr kumimoji="0" lang="en-US" altLang="zh-TW" sz="1800" b="0" i="0" u="none" strike="noStrike" kern="1200" cap="none" spc="-85" normalizeH="0" baseline="0" noProof="0" dirty="0">
                <a:ln>
                  <a:noFill/>
                </a:ln>
                <a:solidFill>
                  <a:srgbClr val="403921"/>
                </a:solidFill>
                <a:effectLst/>
                <a:uLnTx/>
                <a:uFillTx/>
                <a:latin typeface="Noto Sans TC" panose="020B0500000000000000" pitchFamily="34" charset="-120"/>
                <a:ea typeface="Noto Sans TC" panose="020B0500000000000000" pitchFamily="34" charset="-120"/>
                <a:cs typeface="+mn-cs"/>
                <a:sym typeface="Helvetica Neue Medium"/>
              </a:rPr>
              <a:t> </a:t>
            </a:r>
            <a:endParaRPr lang="en-US" altLang="zh-TW" spc="-85" dirty="0">
              <a:solidFill>
                <a:srgbClr val="403921"/>
              </a:solidFill>
              <a:latin typeface="Noto Sans TC" panose="020B0500000000000000" pitchFamily="34" charset="-120"/>
              <a:ea typeface="Noto Sans TC" panose="020B0500000000000000" pitchFamily="34" charset="-120"/>
              <a:sym typeface="Helvetica Neue Medium"/>
            </a:endParaRPr>
          </a:p>
          <a:p>
            <a:pPr lvl="0" defTabSz="825500" hangingPunct="0">
              <a:spcAft>
                <a:spcPts val="600"/>
              </a:spcAft>
            </a:pPr>
            <a:r>
              <a:rPr kumimoji="0" lang="zh-TW" altLang="en-US" sz="1800" b="0" i="0" u="none" strike="noStrike" kern="1200" cap="none" spc="-85" normalizeH="0" baseline="0" noProof="0" dirty="0">
                <a:ln>
                  <a:noFill/>
                </a:ln>
                <a:solidFill>
                  <a:srgbClr val="403921"/>
                </a:solidFill>
                <a:effectLst/>
                <a:uLnTx/>
                <a:uFillTx/>
                <a:latin typeface="Noto Sans TC" panose="020B0500000000000000" pitchFamily="34" charset="-120"/>
                <a:ea typeface="Noto Sans TC" panose="020B0500000000000000" pitchFamily="34" charset="-120"/>
                <a:cs typeface="+mn-cs"/>
                <a:sym typeface="Helvetica Neue Medium"/>
              </a:rPr>
              <a:t>計畫名稱（提案名稱）：ＯＯ</a:t>
            </a:r>
            <a:r>
              <a:rPr lang="zh-TW" altLang="en-US" spc="-85" dirty="0">
                <a:solidFill>
                  <a:srgbClr val="403921"/>
                </a:solidFill>
                <a:latin typeface="Noto Sans TC" panose="020B0500000000000000" pitchFamily="34" charset="-120"/>
                <a:ea typeface="Noto Sans TC" panose="020B0500000000000000" pitchFamily="34" charset="-120"/>
                <a:sym typeface="Helvetica Neue Medium"/>
              </a:rPr>
              <a:t>Ｏ（如：圖像辨識生成系統）</a:t>
            </a:r>
            <a:endParaRPr lang="en-US" altLang="zh-TW" spc="-85" dirty="0">
              <a:solidFill>
                <a:srgbClr val="403921"/>
              </a:solidFill>
              <a:latin typeface="Noto Sans TC" panose="020B0500000000000000" pitchFamily="34" charset="-120"/>
              <a:ea typeface="Noto Sans TC" panose="020B0500000000000000" pitchFamily="34" charset="-120"/>
              <a:sym typeface="Helvetica Neue Medium"/>
            </a:endParaRPr>
          </a:p>
          <a:p>
            <a:pPr lvl="0" defTabSz="825500" hangingPunct="0">
              <a:spcAft>
                <a:spcPts val="600"/>
              </a:spcAft>
            </a:pPr>
            <a:r>
              <a:rPr lang="zh-TW" altLang="en-US" spc="-85" dirty="0">
                <a:solidFill>
                  <a:srgbClr val="403921"/>
                </a:solidFill>
                <a:latin typeface="Noto Sans TC" panose="020B0500000000000000" pitchFamily="34" charset="-120"/>
                <a:ea typeface="Noto Sans TC" panose="020B0500000000000000" pitchFamily="34" charset="-120"/>
                <a:sym typeface="Helvetica Neue Medium"/>
              </a:rPr>
              <a:t>提案領域市場</a:t>
            </a:r>
            <a:r>
              <a:rPr lang="zh-TW" altLang="en-US" spc="-85" dirty="0">
                <a:solidFill>
                  <a:srgbClr val="403921"/>
                </a:solidFill>
                <a:latin typeface="Noto Sans TC" panose="020B0500000000000000" pitchFamily="34" charset="-120"/>
                <a:ea typeface="Noto Sans TC" panose="020B0500000000000000" pitchFamily="34" charset="-120"/>
                <a:sym typeface="Wingdings" panose="05000000000000000000" pitchFamily="2" charset="2"/>
              </a:rPr>
              <a:t>：</a:t>
            </a:r>
            <a:r>
              <a:rPr lang="zh-TW" altLang="en-US" spc="-85" dirty="0">
                <a:solidFill>
                  <a:srgbClr val="403921"/>
                </a:solidFill>
                <a:latin typeface="Noto Sans TC" panose="020B0500000000000000" pitchFamily="34" charset="-120"/>
                <a:ea typeface="Noto Sans TC" panose="020B0500000000000000" pitchFamily="34" charset="-120"/>
                <a:sym typeface="Helvetica Neue Medium"/>
              </a:rPr>
              <a:t>ＯＯＯ</a:t>
            </a:r>
            <a:r>
              <a:rPr lang="en-US" altLang="zh-TW" spc="-85" dirty="0">
                <a:solidFill>
                  <a:srgbClr val="403921"/>
                </a:solidFill>
                <a:latin typeface="Noto Sans TC" panose="020B0500000000000000" pitchFamily="34" charset="-120"/>
                <a:ea typeface="Noto Sans TC" panose="020B0500000000000000" pitchFamily="34" charset="-120"/>
                <a:sym typeface="Helvetica Neue Medium"/>
              </a:rPr>
              <a:t>(</a:t>
            </a:r>
            <a:r>
              <a:rPr lang="zh-TW" altLang="en-US" spc="-85" dirty="0">
                <a:solidFill>
                  <a:srgbClr val="403921"/>
                </a:solidFill>
                <a:latin typeface="Noto Sans TC" panose="020B0500000000000000" pitchFamily="34" charset="-120"/>
                <a:ea typeface="Noto Sans TC" panose="020B0500000000000000" pitchFamily="34" charset="-120"/>
                <a:sym typeface="Wingdings" panose="05000000000000000000" pitchFamily="2" charset="2"/>
              </a:rPr>
              <a:t>請對應本專案之領域市場</a:t>
            </a:r>
            <a:r>
              <a:rPr lang="en-US" altLang="zh-TW" spc="-85" dirty="0">
                <a:solidFill>
                  <a:srgbClr val="403921"/>
                </a:solidFill>
                <a:latin typeface="Noto Sans TC" panose="020B0500000000000000" pitchFamily="34" charset="-120"/>
                <a:ea typeface="Noto Sans TC" panose="020B0500000000000000" pitchFamily="34" charset="-120"/>
                <a:sym typeface="Wingdings" panose="05000000000000000000" pitchFamily="2" charset="2"/>
              </a:rPr>
              <a:t>)</a:t>
            </a:r>
          </a:p>
          <a:p>
            <a:pPr lvl="0" defTabSz="825500" hangingPunct="0">
              <a:spcAft>
                <a:spcPts val="600"/>
              </a:spcAft>
            </a:pPr>
            <a:r>
              <a:rPr lang="zh-TW" altLang="en-US" spc="-85" dirty="0">
                <a:solidFill>
                  <a:srgbClr val="403921"/>
                </a:solidFill>
                <a:latin typeface="Noto Sans TC" panose="020B0500000000000000" pitchFamily="34" charset="-120"/>
                <a:ea typeface="Noto Sans TC" panose="020B0500000000000000" pitchFamily="34" charset="-120"/>
                <a:sym typeface="Helvetica Neue Medium"/>
              </a:rPr>
              <a:t>導入客戶：ＯＯＯ公司</a:t>
            </a:r>
            <a:r>
              <a:rPr lang="en-US" altLang="zh-TW" spc="-85" dirty="0">
                <a:solidFill>
                  <a:srgbClr val="403921"/>
                </a:solidFill>
                <a:latin typeface="Noto Sans TC" panose="020B0500000000000000" pitchFamily="34" charset="-120"/>
                <a:ea typeface="Noto Sans TC" panose="020B0500000000000000" pitchFamily="34" charset="-120"/>
                <a:sym typeface="Wingdings" panose="05000000000000000000" pitchFamily="2" charset="2"/>
              </a:rPr>
              <a:t>(</a:t>
            </a:r>
            <a:r>
              <a:rPr lang="zh-TW" altLang="en-US" spc="-85" dirty="0">
                <a:solidFill>
                  <a:srgbClr val="403921"/>
                </a:solidFill>
                <a:latin typeface="Noto Sans TC" panose="020B0500000000000000" pitchFamily="34" charset="-120"/>
                <a:ea typeface="Noto Sans TC" panose="020B0500000000000000" pitchFamily="34" charset="-120"/>
                <a:sym typeface="Wingdings" panose="05000000000000000000" pitchFamily="2" charset="2"/>
              </a:rPr>
              <a:t>若已有導入客戶請填寫公司名稱；若無，則刪除</a:t>
            </a:r>
            <a:r>
              <a:rPr lang="en-US" altLang="zh-TW" spc="-85" dirty="0">
                <a:solidFill>
                  <a:srgbClr val="403921"/>
                </a:solidFill>
                <a:latin typeface="Noto Sans TC" panose="020B0500000000000000" pitchFamily="34" charset="-120"/>
                <a:ea typeface="Noto Sans TC" panose="020B0500000000000000" pitchFamily="34" charset="-120"/>
                <a:sym typeface="Wingdings" panose="05000000000000000000" pitchFamily="2" charset="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6935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23B9E-1035-0FDD-11BD-54BBFD727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CBBFA9A2-62D4-0817-6AE5-E7A9D49A6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9</a:t>
            </a:fld>
            <a:endParaRPr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2E8B2A3-DDB4-0436-FB12-6A8863230F4F}"/>
              </a:ext>
            </a:extLst>
          </p:cNvPr>
          <p:cNvSpPr/>
          <p:nvPr/>
        </p:nvSpPr>
        <p:spPr>
          <a:xfrm>
            <a:off x="1243514" y="136525"/>
            <a:ext cx="9858789" cy="25549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2667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五、提案內容與實證方法</a:t>
            </a:r>
          </a:p>
          <a:p>
            <a:pPr algn="ctr"/>
            <a:r>
              <a:rPr lang="en-US" altLang="zh-TW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3.</a:t>
            </a:r>
            <a:r>
              <a:rPr lang="zh-TW" altLang="en-US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技術可行性分析</a:t>
            </a:r>
          </a:p>
          <a:p>
            <a:pPr algn="ctr"/>
            <a:r>
              <a:rPr lang="en-US" altLang="zh-TW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TW" altLang="en-US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包含資料蒐集與整備規劃、終端設備或邊緣運算產品支援能力、</a:t>
            </a:r>
          </a:p>
          <a:p>
            <a:pPr algn="ctr"/>
            <a:r>
              <a:rPr lang="en-US" altLang="zh-TW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AI</a:t>
            </a:r>
            <a:r>
              <a:rPr lang="zh-TW" altLang="en-US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模型正確率</a:t>
            </a:r>
            <a:r>
              <a:rPr lang="en-US" altLang="zh-TW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/</a:t>
            </a:r>
            <a:r>
              <a:rPr lang="zh-TW" altLang="en-US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速度之目標設定等</a:t>
            </a:r>
            <a:r>
              <a:rPr lang="en-US" altLang="zh-TW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</a:t>
            </a:r>
          </a:p>
          <a:p>
            <a:pPr algn="ctr"/>
            <a:endParaRPr lang="zh-TW" altLang="en-US" sz="2667" dirty="0">
              <a:solidFill>
                <a:schemeClr val="accent1">
                  <a:lumMod val="7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endParaRPr lang="zh-TW" altLang="en-US" sz="2667" dirty="0">
              <a:solidFill>
                <a:schemeClr val="accent1">
                  <a:lumMod val="7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20548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7E4C6-55BD-D6BC-BBF4-1B653F1CE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04CDBEF9-8C4C-EFF9-BE54-8CD754D1A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10</a:t>
            </a:fld>
            <a:endParaRPr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B34CABB3-89AF-0035-A774-A76C5CF5CC2F}"/>
              </a:ext>
            </a:extLst>
          </p:cNvPr>
          <p:cNvSpPr/>
          <p:nvPr/>
        </p:nvSpPr>
        <p:spPr>
          <a:xfrm>
            <a:off x="4202657" y="136525"/>
            <a:ext cx="3940502" cy="17340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2667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五、提案內容與實證方法</a:t>
            </a:r>
          </a:p>
          <a:p>
            <a:pPr algn="ctr"/>
            <a:r>
              <a:rPr lang="en-US" altLang="zh-TW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4.</a:t>
            </a:r>
            <a:r>
              <a:rPr lang="zh-TW" altLang="en-US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驗證規劃</a:t>
            </a:r>
            <a:endParaRPr lang="en-US" altLang="zh-TW" sz="2667" dirty="0">
              <a:solidFill>
                <a:srgbClr val="0090A8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endParaRPr lang="zh-TW" altLang="en-US" sz="2667" dirty="0">
              <a:solidFill>
                <a:schemeClr val="accent1">
                  <a:lumMod val="7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endParaRPr lang="zh-TW" altLang="en-US" sz="2667" dirty="0">
              <a:solidFill>
                <a:schemeClr val="accent1">
                  <a:lumMod val="7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22191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F02FE801-731E-435E-880E-67F5D0F03E08}"/>
              </a:ext>
            </a:extLst>
          </p:cNvPr>
          <p:cNvSpPr/>
          <p:nvPr/>
        </p:nvSpPr>
        <p:spPr>
          <a:xfrm>
            <a:off x="3125039" y="235495"/>
            <a:ext cx="6899646" cy="9131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2667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六、預期進度規劃</a:t>
            </a:r>
            <a:endParaRPr lang="en-US" altLang="zh-TW" sz="2667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TW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TW" altLang="en-US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專案時程與里程碑，須包含開發與實證時程</a:t>
            </a:r>
            <a:r>
              <a:rPr lang="en-US" altLang="zh-TW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</a:t>
            </a:r>
            <a:endParaRPr lang="zh-TW" altLang="en-US" sz="2667" dirty="0">
              <a:solidFill>
                <a:srgbClr val="0090A8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0953965F-D717-404E-BDCD-3572992F37F0}"/>
              </a:ext>
            </a:extLst>
          </p:cNvPr>
          <p:cNvSpPr txBox="1"/>
          <p:nvPr/>
        </p:nvSpPr>
        <p:spPr>
          <a:xfrm>
            <a:off x="8251958" y="6356352"/>
            <a:ext cx="274121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TW" altLang="en-US" sz="2400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C512E1E-85B7-42CB-86C1-EFFAC92D9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9567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F02FE801-731E-435E-880E-67F5D0F03E08}"/>
              </a:ext>
            </a:extLst>
          </p:cNvPr>
          <p:cNvSpPr/>
          <p:nvPr/>
        </p:nvSpPr>
        <p:spPr>
          <a:xfrm>
            <a:off x="4125748" y="241300"/>
            <a:ext cx="3940502" cy="9131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2667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七、預期成果與擴散效益</a:t>
            </a:r>
            <a:endParaRPr lang="en-US" altLang="zh-TW" sz="2667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TW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1.</a:t>
            </a:r>
            <a:r>
              <a:rPr lang="zh-TW" altLang="en-US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預期導入之效益</a:t>
            </a:r>
            <a:endParaRPr lang="en-US" altLang="zh-TW" sz="2667" dirty="0">
              <a:solidFill>
                <a:srgbClr val="0090A8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0953965F-D717-404E-BDCD-3572992F37F0}"/>
              </a:ext>
            </a:extLst>
          </p:cNvPr>
          <p:cNvSpPr txBox="1"/>
          <p:nvPr/>
        </p:nvSpPr>
        <p:spPr>
          <a:xfrm>
            <a:off x="8251958" y="6356352"/>
            <a:ext cx="274121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TW" altLang="en-US" sz="2400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C512E1E-85B7-42CB-86C1-EFFAC92D9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506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C33EB-D147-5B73-CCAE-43EB4F3CFF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77059B9E-AD21-B4E4-494A-ED1DA95C5B95}"/>
              </a:ext>
            </a:extLst>
          </p:cNvPr>
          <p:cNvSpPr/>
          <p:nvPr/>
        </p:nvSpPr>
        <p:spPr>
          <a:xfrm>
            <a:off x="28475" y="241300"/>
            <a:ext cx="12135053" cy="1323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2667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七、預期成果與擴散效益</a:t>
            </a:r>
            <a:endParaRPr lang="en-US" altLang="zh-TW" sz="2667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TW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2.</a:t>
            </a:r>
            <a:r>
              <a:rPr lang="zh-TW" altLang="en-US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後續擴散規劃</a:t>
            </a:r>
            <a:endParaRPr lang="en-US" altLang="zh-TW" sz="2667" dirty="0">
              <a:solidFill>
                <a:srgbClr val="0090A8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zh-TW" altLang="en-US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（包含團隊自身，預期如何與業者、資源提供業者共同推廣的商業合作方案）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6C527461-80B3-74A0-2AF9-7E19F55EE90A}"/>
              </a:ext>
            </a:extLst>
          </p:cNvPr>
          <p:cNvSpPr txBox="1"/>
          <p:nvPr/>
        </p:nvSpPr>
        <p:spPr>
          <a:xfrm>
            <a:off x="8251958" y="6356352"/>
            <a:ext cx="274121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TW" altLang="en-US" sz="2400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8B5B630-6EFC-46AD-C1AD-F1A423845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5992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29">
            <a:extLst>
              <a:ext uri="{FF2B5EF4-FFF2-40B4-BE49-F238E27FC236}">
                <a16:creationId xmlns:a16="http://schemas.microsoft.com/office/drawing/2014/main" id="{79CC90FD-208F-4B75-825A-235C3778193A}"/>
              </a:ext>
            </a:extLst>
          </p:cNvPr>
          <p:cNvSpPr/>
          <p:nvPr/>
        </p:nvSpPr>
        <p:spPr>
          <a:xfrm>
            <a:off x="0" y="237495"/>
            <a:ext cx="2448394" cy="715199"/>
          </a:xfrm>
          <a:prstGeom prst="rect">
            <a:avLst/>
          </a:prstGeom>
          <a:solidFill>
            <a:srgbClr val="2E486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31" name="TextBox 6">
            <a:extLst>
              <a:ext uri="{FF2B5EF4-FFF2-40B4-BE49-F238E27FC236}">
                <a16:creationId xmlns:a16="http://schemas.microsoft.com/office/drawing/2014/main" id="{F947B758-BDB3-4F70-B0D4-1BAA6B926558}"/>
              </a:ext>
            </a:extLst>
          </p:cNvPr>
          <p:cNvSpPr txBox="1"/>
          <p:nvPr/>
        </p:nvSpPr>
        <p:spPr>
          <a:xfrm>
            <a:off x="639044" y="420617"/>
            <a:ext cx="2852185" cy="3489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1" i="0" u="none" strike="noStrike" kern="0" cap="none" spc="-1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CONTENT</a:t>
            </a:r>
            <a:endParaRPr kumimoji="0" lang="zh-CN" altLang="en-US" b="1" i="0" u="none" strike="noStrike" kern="0" cap="none" spc="-1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微软雅黑"/>
              <a:cs typeface="Arial" panose="020B0604020202020204" pitchFamily="34" charset="0"/>
            </a:endParaRPr>
          </a:p>
        </p:txBody>
      </p:sp>
      <p:sp>
        <p:nvSpPr>
          <p:cNvPr id="32" name="TextBox 8">
            <a:extLst>
              <a:ext uri="{FF2B5EF4-FFF2-40B4-BE49-F238E27FC236}">
                <a16:creationId xmlns:a16="http://schemas.microsoft.com/office/drawing/2014/main" id="{402DDB36-5589-4C20-91BF-D059E6AC1D42}"/>
              </a:ext>
            </a:extLst>
          </p:cNvPr>
          <p:cNvSpPr txBox="1"/>
          <p:nvPr/>
        </p:nvSpPr>
        <p:spPr>
          <a:xfrm>
            <a:off x="5178039" y="263168"/>
            <a:ext cx="4715162" cy="594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100" b="1" i="0" u="none" strike="noStrike" kern="0" cap="none" spc="0" normalizeH="0" baseline="0" noProof="0" dirty="0">
                <a:ln>
                  <a:noFill/>
                </a:ln>
                <a:solidFill>
                  <a:srgbClr val="2E4860"/>
                </a:solidFill>
                <a:effectLst/>
                <a:uLnTx/>
                <a:uFillTx/>
                <a:latin typeface="Arial"/>
                <a:ea typeface="微软雅黑"/>
              </a:rPr>
              <a:t>簡報目錄</a:t>
            </a:r>
            <a:endParaRPr kumimoji="0" lang="zh-CN" altLang="en-US" sz="2100" b="1" i="0" u="none" strike="noStrike" kern="0" cap="none" spc="0" normalizeH="0" baseline="0" noProof="0" dirty="0">
              <a:ln>
                <a:noFill/>
              </a:ln>
              <a:solidFill>
                <a:srgbClr val="2E4860"/>
              </a:solidFill>
              <a:effectLst/>
              <a:uLnTx/>
              <a:uFillTx/>
              <a:latin typeface="Arial"/>
              <a:ea typeface="微软雅黑"/>
            </a:endParaRPr>
          </a:p>
        </p:txBody>
      </p:sp>
      <p:cxnSp>
        <p:nvCxnSpPr>
          <p:cNvPr id="33" name="直接连接符 9">
            <a:extLst>
              <a:ext uri="{FF2B5EF4-FFF2-40B4-BE49-F238E27FC236}">
                <a16:creationId xmlns:a16="http://schemas.microsoft.com/office/drawing/2014/main" id="{7BC66C73-9560-47C1-AB9E-40316D52C2AA}"/>
              </a:ext>
            </a:extLst>
          </p:cNvPr>
          <p:cNvCxnSpPr/>
          <p:nvPr/>
        </p:nvCxnSpPr>
        <p:spPr>
          <a:xfrm>
            <a:off x="5327212" y="771422"/>
            <a:ext cx="5675405" cy="0"/>
          </a:xfrm>
          <a:prstGeom prst="line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</a:ln>
          <a:effectLst/>
        </p:spPr>
      </p:cxnSp>
      <p:grpSp>
        <p:nvGrpSpPr>
          <p:cNvPr id="34" name="群組 33">
            <a:extLst>
              <a:ext uri="{FF2B5EF4-FFF2-40B4-BE49-F238E27FC236}">
                <a16:creationId xmlns:a16="http://schemas.microsoft.com/office/drawing/2014/main" id="{2F312578-DD95-47C7-BF09-96F746207EF6}"/>
              </a:ext>
            </a:extLst>
          </p:cNvPr>
          <p:cNvGrpSpPr/>
          <p:nvPr/>
        </p:nvGrpSpPr>
        <p:grpSpPr>
          <a:xfrm>
            <a:off x="5327212" y="910681"/>
            <a:ext cx="5668530" cy="713191"/>
            <a:chOff x="4023816" y="1944705"/>
            <a:chExt cx="4254598" cy="517148"/>
          </a:xfrm>
        </p:grpSpPr>
        <p:sp>
          <p:nvSpPr>
            <p:cNvPr id="51" name="矩形 50">
              <a:extLst>
                <a:ext uri="{FF2B5EF4-FFF2-40B4-BE49-F238E27FC236}">
                  <a16:creationId xmlns:a16="http://schemas.microsoft.com/office/drawing/2014/main" id="{35E4E171-45B5-4BA9-82EE-1DEF6710E728}"/>
                </a:ext>
              </a:extLst>
            </p:cNvPr>
            <p:cNvSpPr/>
            <p:nvPr/>
          </p:nvSpPr>
          <p:spPr>
            <a:xfrm>
              <a:off x="4592240" y="1944705"/>
              <a:ext cx="3686174" cy="517147"/>
            </a:xfrm>
            <a:prstGeom prst="rect">
              <a:avLst/>
            </a:prstGeom>
            <a:solidFill>
              <a:srgbClr val="8CF4F4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lvl="0">
                <a:defRPr/>
              </a:pPr>
              <a:r>
                <a:rPr lang="zh-TW" altLang="en-US" sz="2000" kern="0" dirty="0">
                  <a:solidFill>
                    <a:prstClr val="black"/>
                  </a:solidFill>
                  <a:latin typeface="Arial"/>
                  <a:ea typeface="微软雅黑"/>
                </a:rPr>
                <a:t>團隊基本資料 </a:t>
              </a:r>
            </a:p>
          </p:txBody>
        </p:sp>
        <p:sp>
          <p:nvSpPr>
            <p:cNvPr id="52" name="TextBox 12">
              <a:extLst>
                <a:ext uri="{FF2B5EF4-FFF2-40B4-BE49-F238E27FC236}">
                  <a16:creationId xmlns:a16="http://schemas.microsoft.com/office/drawing/2014/main" id="{CECB213D-E120-4C35-8DEF-966DE8E52CBD}"/>
                </a:ext>
              </a:extLst>
            </p:cNvPr>
            <p:cNvSpPr txBox="1"/>
            <p:nvPr/>
          </p:nvSpPr>
          <p:spPr>
            <a:xfrm>
              <a:off x="4167334" y="2073750"/>
              <a:ext cx="288925" cy="2678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b="1" kern="0" dirty="0">
                  <a:solidFill>
                    <a:srgbClr val="077F76"/>
                  </a:solidFill>
                  <a:latin typeface="Arial"/>
                  <a:ea typeface="微软雅黑"/>
                </a:rPr>
                <a:t>一</a:t>
              </a:r>
              <a:endPara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srgbClr val="077F76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53" name="矩形 52">
              <a:extLst>
                <a:ext uri="{FF2B5EF4-FFF2-40B4-BE49-F238E27FC236}">
                  <a16:creationId xmlns:a16="http://schemas.microsoft.com/office/drawing/2014/main" id="{304AA6CA-7C5A-453F-9E10-ABA8ED766C5E}"/>
                </a:ext>
              </a:extLst>
            </p:cNvPr>
            <p:cNvSpPr/>
            <p:nvPr/>
          </p:nvSpPr>
          <p:spPr>
            <a:xfrm>
              <a:off x="4023816" y="1944705"/>
              <a:ext cx="573586" cy="517148"/>
            </a:xfrm>
            <a:prstGeom prst="rect">
              <a:avLst/>
            </a:prstGeom>
            <a:noFill/>
            <a:ln w="9525" cap="flat" cmpd="sng" algn="ctr">
              <a:solidFill>
                <a:srgbClr val="0BDFD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</p:grpSp>
      <p:grpSp>
        <p:nvGrpSpPr>
          <p:cNvPr id="35" name="群組 34">
            <a:extLst>
              <a:ext uri="{FF2B5EF4-FFF2-40B4-BE49-F238E27FC236}">
                <a16:creationId xmlns:a16="http://schemas.microsoft.com/office/drawing/2014/main" id="{40B7C1DE-8CAD-4AEF-A243-342FEC1A7EDB}"/>
              </a:ext>
            </a:extLst>
          </p:cNvPr>
          <p:cNvGrpSpPr/>
          <p:nvPr/>
        </p:nvGrpSpPr>
        <p:grpSpPr>
          <a:xfrm>
            <a:off x="5327212" y="2615581"/>
            <a:ext cx="5639983" cy="720143"/>
            <a:chOff x="4025004" y="2576493"/>
            <a:chExt cx="4233172" cy="522189"/>
          </a:xfrm>
        </p:grpSpPr>
        <p:sp>
          <p:nvSpPr>
            <p:cNvPr id="48" name="矩形 47">
              <a:extLst>
                <a:ext uri="{FF2B5EF4-FFF2-40B4-BE49-F238E27FC236}">
                  <a16:creationId xmlns:a16="http://schemas.microsoft.com/office/drawing/2014/main" id="{538D9A85-1EA5-4F32-A320-7D6374540E45}"/>
                </a:ext>
              </a:extLst>
            </p:cNvPr>
            <p:cNvSpPr/>
            <p:nvPr/>
          </p:nvSpPr>
          <p:spPr>
            <a:xfrm>
              <a:off x="4592241" y="2576493"/>
              <a:ext cx="3665935" cy="517147"/>
            </a:xfrm>
            <a:prstGeom prst="rect">
              <a:avLst/>
            </a:prstGeom>
            <a:solidFill>
              <a:srgbClr val="8CF4F4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lvl="0">
                <a:defRPr/>
              </a:pPr>
              <a:r>
                <a:rPr lang="zh-TW" altLang="en-US" sz="2000" kern="0" dirty="0">
                  <a:solidFill>
                    <a:prstClr val="black"/>
                  </a:solidFill>
                  <a:latin typeface="Arial"/>
                  <a:ea typeface="微软雅黑"/>
                </a:rPr>
                <a:t>團隊能量說明</a:t>
              </a:r>
            </a:p>
          </p:txBody>
        </p:sp>
        <p:sp>
          <p:nvSpPr>
            <p:cNvPr id="49" name="TextBox 26">
              <a:extLst>
                <a:ext uri="{FF2B5EF4-FFF2-40B4-BE49-F238E27FC236}">
                  <a16:creationId xmlns:a16="http://schemas.microsoft.com/office/drawing/2014/main" id="{60597F16-8EF1-4AE7-BE87-DD7A2DA9B50F}"/>
                </a:ext>
              </a:extLst>
            </p:cNvPr>
            <p:cNvSpPr txBox="1"/>
            <p:nvPr/>
          </p:nvSpPr>
          <p:spPr>
            <a:xfrm>
              <a:off x="4162425" y="2713126"/>
              <a:ext cx="288925" cy="2678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b="1" i="0" u="none" strike="noStrike" kern="0" cap="none" spc="0" normalizeH="0" baseline="0" noProof="0" dirty="0">
                  <a:ln>
                    <a:noFill/>
                  </a:ln>
                  <a:solidFill>
                    <a:srgbClr val="077F76"/>
                  </a:solidFill>
                  <a:effectLst/>
                  <a:uLnTx/>
                  <a:uFillTx/>
                  <a:latin typeface="Arial"/>
                  <a:ea typeface="微软雅黑"/>
                </a:rPr>
                <a:t>三</a:t>
              </a:r>
              <a:endPara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srgbClr val="077F76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50" name="矩形 49">
              <a:extLst>
                <a:ext uri="{FF2B5EF4-FFF2-40B4-BE49-F238E27FC236}">
                  <a16:creationId xmlns:a16="http://schemas.microsoft.com/office/drawing/2014/main" id="{49D5A6CD-AD8D-4B95-8D10-BC13B5CDC8D7}"/>
                </a:ext>
              </a:extLst>
            </p:cNvPr>
            <p:cNvSpPr/>
            <p:nvPr/>
          </p:nvSpPr>
          <p:spPr>
            <a:xfrm>
              <a:off x="4025004" y="2581534"/>
              <a:ext cx="573586" cy="517148"/>
            </a:xfrm>
            <a:prstGeom prst="rect">
              <a:avLst/>
            </a:prstGeom>
            <a:noFill/>
            <a:ln w="9525" cap="flat" cmpd="sng" algn="ctr">
              <a:solidFill>
                <a:srgbClr val="0BDFD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</p:grpSp>
      <p:grpSp>
        <p:nvGrpSpPr>
          <p:cNvPr id="36" name="群組 35">
            <a:extLst>
              <a:ext uri="{FF2B5EF4-FFF2-40B4-BE49-F238E27FC236}">
                <a16:creationId xmlns:a16="http://schemas.microsoft.com/office/drawing/2014/main" id="{30890BA4-550B-4BFE-9B8F-8E75CA7DD162}"/>
              </a:ext>
            </a:extLst>
          </p:cNvPr>
          <p:cNvGrpSpPr/>
          <p:nvPr/>
        </p:nvGrpSpPr>
        <p:grpSpPr>
          <a:xfrm>
            <a:off x="5327212" y="4334385"/>
            <a:ext cx="5639982" cy="713191"/>
            <a:chOff x="4025004" y="3208355"/>
            <a:chExt cx="4233171" cy="517148"/>
          </a:xfrm>
        </p:grpSpPr>
        <p:sp>
          <p:nvSpPr>
            <p:cNvPr id="45" name="TextBox 17">
              <a:extLst>
                <a:ext uri="{FF2B5EF4-FFF2-40B4-BE49-F238E27FC236}">
                  <a16:creationId xmlns:a16="http://schemas.microsoft.com/office/drawing/2014/main" id="{57E773DB-C12F-4834-8B66-3829F7469B80}"/>
                </a:ext>
              </a:extLst>
            </p:cNvPr>
            <p:cNvSpPr txBox="1"/>
            <p:nvPr/>
          </p:nvSpPr>
          <p:spPr>
            <a:xfrm>
              <a:off x="4162425" y="3333024"/>
              <a:ext cx="288925" cy="2678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b="1" kern="0" dirty="0">
                  <a:solidFill>
                    <a:srgbClr val="077F76"/>
                  </a:solidFill>
                  <a:latin typeface="Arial"/>
                  <a:ea typeface="微软雅黑"/>
                </a:rPr>
                <a:t>五</a:t>
              </a:r>
              <a:endPara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srgbClr val="077F76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47" name="矩形 46">
              <a:extLst>
                <a:ext uri="{FF2B5EF4-FFF2-40B4-BE49-F238E27FC236}">
                  <a16:creationId xmlns:a16="http://schemas.microsoft.com/office/drawing/2014/main" id="{7E58D209-1545-445D-B0C3-03BF7F6F21D6}"/>
                </a:ext>
              </a:extLst>
            </p:cNvPr>
            <p:cNvSpPr/>
            <p:nvPr/>
          </p:nvSpPr>
          <p:spPr>
            <a:xfrm>
              <a:off x="4605470" y="3208355"/>
              <a:ext cx="3652705" cy="517147"/>
            </a:xfrm>
            <a:prstGeom prst="rect">
              <a:avLst/>
            </a:prstGeom>
            <a:solidFill>
              <a:srgbClr val="8CF4F4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lvl="0">
                <a:defRPr/>
              </a:pPr>
              <a:r>
                <a:rPr lang="zh-TW" altLang="en-US" sz="2000" kern="0" dirty="0">
                  <a:solidFill>
                    <a:prstClr val="black"/>
                  </a:solidFill>
                  <a:latin typeface="Arial"/>
                  <a:ea typeface="微软雅黑"/>
                </a:rPr>
                <a:t>提案內容與實證方法</a:t>
              </a:r>
            </a:p>
          </p:txBody>
        </p:sp>
        <p:sp>
          <p:nvSpPr>
            <p:cNvPr id="46" name="矩形 45">
              <a:extLst>
                <a:ext uri="{FF2B5EF4-FFF2-40B4-BE49-F238E27FC236}">
                  <a16:creationId xmlns:a16="http://schemas.microsoft.com/office/drawing/2014/main" id="{B73E11EC-8BD9-43FE-98BF-510288CE5EDF}"/>
                </a:ext>
              </a:extLst>
            </p:cNvPr>
            <p:cNvSpPr/>
            <p:nvPr/>
          </p:nvSpPr>
          <p:spPr>
            <a:xfrm>
              <a:off x="4025004" y="3208355"/>
              <a:ext cx="573586" cy="517148"/>
            </a:xfrm>
            <a:prstGeom prst="rect">
              <a:avLst/>
            </a:prstGeom>
            <a:noFill/>
            <a:ln w="9525" cap="flat" cmpd="sng" algn="ctr">
              <a:solidFill>
                <a:srgbClr val="0BDFD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</p:grpSp>
      <p:grpSp>
        <p:nvGrpSpPr>
          <p:cNvPr id="37" name="群組 36">
            <a:extLst>
              <a:ext uri="{FF2B5EF4-FFF2-40B4-BE49-F238E27FC236}">
                <a16:creationId xmlns:a16="http://schemas.microsoft.com/office/drawing/2014/main" id="{5F0BC90A-B5B9-441C-827C-F39F38B2EC8E}"/>
              </a:ext>
            </a:extLst>
          </p:cNvPr>
          <p:cNvGrpSpPr/>
          <p:nvPr/>
        </p:nvGrpSpPr>
        <p:grpSpPr>
          <a:xfrm>
            <a:off x="5327212" y="5186835"/>
            <a:ext cx="5639982" cy="713191"/>
            <a:chOff x="4025004" y="3843355"/>
            <a:chExt cx="4233171" cy="517148"/>
          </a:xfrm>
        </p:grpSpPr>
        <p:sp>
          <p:nvSpPr>
            <p:cNvPr id="42" name="TextBox 19">
              <a:extLst>
                <a:ext uri="{FF2B5EF4-FFF2-40B4-BE49-F238E27FC236}">
                  <a16:creationId xmlns:a16="http://schemas.microsoft.com/office/drawing/2014/main" id="{E85413E9-BA28-4C26-AA9D-3267D36394D2}"/>
                </a:ext>
              </a:extLst>
            </p:cNvPr>
            <p:cNvSpPr txBox="1"/>
            <p:nvPr/>
          </p:nvSpPr>
          <p:spPr>
            <a:xfrm>
              <a:off x="4162425" y="3968024"/>
              <a:ext cx="288925" cy="2678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b="1" kern="0" dirty="0">
                  <a:solidFill>
                    <a:srgbClr val="077F76"/>
                  </a:solidFill>
                  <a:latin typeface="Arial"/>
                  <a:ea typeface="微软雅黑"/>
                </a:rPr>
                <a:t>六</a:t>
              </a:r>
              <a:endPara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srgbClr val="077F76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44" name="矩形 43">
              <a:extLst>
                <a:ext uri="{FF2B5EF4-FFF2-40B4-BE49-F238E27FC236}">
                  <a16:creationId xmlns:a16="http://schemas.microsoft.com/office/drawing/2014/main" id="{F5BDF7E7-6457-453A-B0D7-A263FCB7680F}"/>
                </a:ext>
              </a:extLst>
            </p:cNvPr>
            <p:cNvSpPr/>
            <p:nvPr/>
          </p:nvSpPr>
          <p:spPr>
            <a:xfrm>
              <a:off x="4588771" y="3843355"/>
              <a:ext cx="3669404" cy="517147"/>
            </a:xfrm>
            <a:prstGeom prst="rect">
              <a:avLst/>
            </a:prstGeom>
            <a:solidFill>
              <a:srgbClr val="8CF4F4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lvl="0">
                <a:defRPr/>
              </a:pPr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預期進度規劃</a:t>
              </a:r>
              <a:endPara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43" name="矩形 42">
              <a:extLst>
                <a:ext uri="{FF2B5EF4-FFF2-40B4-BE49-F238E27FC236}">
                  <a16:creationId xmlns:a16="http://schemas.microsoft.com/office/drawing/2014/main" id="{C9915B1C-C525-4630-A99A-94032182E0E8}"/>
                </a:ext>
              </a:extLst>
            </p:cNvPr>
            <p:cNvSpPr/>
            <p:nvPr/>
          </p:nvSpPr>
          <p:spPr>
            <a:xfrm>
              <a:off x="4025004" y="3843355"/>
              <a:ext cx="573586" cy="517148"/>
            </a:xfrm>
            <a:prstGeom prst="rect">
              <a:avLst/>
            </a:prstGeom>
            <a:noFill/>
            <a:ln w="9525" cap="flat" cmpd="sng" algn="ctr">
              <a:solidFill>
                <a:srgbClr val="0BDFD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</p:grpSp>
      <p:grpSp>
        <p:nvGrpSpPr>
          <p:cNvPr id="38" name="群組 37">
            <a:extLst>
              <a:ext uri="{FF2B5EF4-FFF2-40B4-BE49-F238E27FC236}">
                <a16:creationId xmlns:a16="http://schemas.microsoft.com/office/drawing/2014/main" id="{954057C4-494E-423D-A7BC-1B7764BE72E3}"/>
              </a:ext>
            </a:extLst>
          </p:cNvPr>
          <p:cNvGrpSpPr/>
          <p:nvPr/>
        </p:nvGrpSpPr>
        <p:grpSpPr>
          <a:xfrm>
            <a:off x="5327212" y="1763131"/>
            <a:ext cx="5639982" cy="713191"/>
            <a:chOff x="4025004" y="3843355"/>
            <a:chExt cx="4233171" cy="517148"/>
          </a:xfrm>
        </p:grpSpPr>
        <p:sp>
          <p:nvSpPr>
            <p:cNvPr id="39" name="TextBox 19">
              <a:extLst>
                <a:ext uri="{FF2B5EF4-FFF2-40B4-BE49-F238E27FC236}">
                  <a16:creationId xmlns:a16="http://schemas.microsoft.com/office/drawing/2014/main" id="{70252F91-6B75-4E3E-B0F7-10488C9F2010}"/>
                </a:ext>
              </a:extLst>
            </p:cNvPr>
            <p:cNvSpPr txBox="1"/>
            <p:nvPr/>
          </p:nvSpPr>
          <p:spPr>
            <a:xfrm>
              <a:off x="4162425" y="3988744"/>
              <a:ext cx="288925" cy="2678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b="1" i="0" u="none" strike="noStrike" kern="0" cap="none" spc="0" normalizeH="0" baseline="0" noProof="0" dirty="0">
                  <a:ln>
                    <a:noFill/>
                  </a:ln>
                  <a:solidFill>
                    <a:srgbClr val="077F76"/>
                  </a:solidFill>
                  <a:effectLst/>
                  <a:uLnTx/>
                  <a:uFillTx/>
                  <a:latin typeface="Arial"/>
                  <a:ea typeface="微软雅黑"/>
                </a:rPr>
                <a:t>二</a:t>
              </a:r>
              <a:endPara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srgbClr val="077F76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41" name="矩形 40">
              <a:extLst>
                <a:ext uri="{FF2B5EF4-FFF2-40B4-BE49-F238E27FC236}">
                  <a16:creationId xmlns:a16="http://schemas.microsoft.com/office/drawing/2014/main" id="{B2543760-84ED-4C06-93F6-FC73F0C883F4}"/>
                </a:ext>
              </a:extLst>
            </p:cNvPr>
            <p:cNvSpPr/>
            <p:nvPr/>
          </p:nvSpPr>
          <p:spPr>
            <a:xfrm>
              <a:off x="4598590" y="3843355"/>
              <a:ext cx="3659585" cy="517147"/>
            </a:xfrm>
            <a:prstGeom prst="rect">
              <a:avLst/>
            </a:prstGeom>
            <a:solidFill>
              <a:srgbClr val="8CF4F4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lvl="0"/>
              <a:r>
                <a:rPr lang="zh-TW" altLang="en-US" sz="2000" kern="0" dirty="0">
                  <a:solidFill>
                    <a:prstClr val="black"/>
                  </a:solidFill>
                  <a:latin typeface="Arial"/>
                  <a:ea typeface="微软雅黑"/>
                </a:rPr>
                <a:t>提案團隊所有成員資料</a:t>
              </a:r>
            </a:p>
          </p:txBody>
        </p:sp>
        <p:sp>
          <p:nvSpPr>
            <p:cNvPr id="40" name="矩形 39">
              <a:extLst>
                <a:ext uri="{FF2B5EF4-FFF2-40B4-BE49-F238E27FC236}">
                  <a16:creationId xmlns:a16="http://schemas.microsoft.com/office/drawing/2014/main" id="{D0ECC7AE-AAFB-472A-B3EA-9C0D1EEC2671}"/>
                </a:ext>
              </a:extLst>
            </p:cNvPr>
            <p:cNvSpPr/>
            <p:nvPr/>
          </p:nvSpPr>
          <p:spPr>
            <a:xfrm>
              <a:off x="4025004" y="3843355"/>
              <a:ext cx="573586" cy="517148"/>
            </a:xfrm>
            <a:prstGeom prst="rect">
              <a:avLst/>
            </a:prstGeom>
            <a:noFill/>
            <a:ln w="9525" cap="flat" cmpd="sng" algn="ctr">
              <a:solidFill>
                <a:srgbClr val="0BDFD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</p:grp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79BDFFF7-89D4-4CBE-B934-EABDD0016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1</a:t>
            </a:fld>
            <a:endParaRPr lang="zh-TW" altLang="en-US"/>
          </a:p>
        </p:txBody>
      </p:sp>
      <p:grpSp>
        <p:nvGrpSpPr>
          <p:cNvPr id="27" name="群組 26">
            <a:extLst>
              <a:ext uri="{FF2B5EF4-FFF2-40B4-BE49-F238E27FC236}">
                <a16:creationId xmlns:a16="http://schemas.microsoft.com/office/drawing/2014/main" id="{392D799B-3F01-4BFA-BB15-028A4EE19C88}"/>
              </a:ext>
            </a:extLst>
          </p:cNvPr>
          <p:cNvGrpSpPr/>
          <p:nvPr/>
        </p:nvGrpSpPr>
        <p:grpSpPr>
          <a:xfrm>
            <a:off x="5300247" y="3474983"/>
            <a:ext cx="5666947" cy="720143"/>
            <a:chOff x="4025004" y="2576493"/>
            <a:chExt cx="4253410" cy="522189"/>
          </a:xfrm>
        </p:grpSpPr>
        <p:sp>
          <p:nvSpPr>
            <p:cNvPr id="28" name="矩形 27">
              <a:extLst>
                <a:ext uri="{FF2B5EF4-FFF2-40B4-BE49-F238E27FC236}">
                  <a16:creationId xmlns:a16="http://schemas.microsoft.com/office/drawing/2014/main" id="{774E0C1B-21CC-46F5-AD0A-5915F4CE6CE1}"/>
                </a:ext>
              </a:extLst>
            </p:cNvPr>
            <p:cNvSpPr/>
            <p:nvPr/>
          </p:nvSpPr>
          <p:spPr>
            <a:xfrm>
              <a:off x="4592240" y="2576493"/>
              <a:ext cx="3686174" cy="517147"/>
            </a:xfrm>
            <a:prstGeom prst="rect">
              <a:avLst/>
            </a:prstGeom>
            <a:solidFill>
              <a:srgbClr val="8CF4F4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lvl="0">
                <a:defRPr/>
              </a:pPr>
              <a:r>
                <a:rPr lang="zh-TW" altLang="en-US" sz="2000" kern="0" dirty="0">
                  <a:solidFill>
                    <a:prstClr val="black"/>
                  </a:solidFill>
                  <a:latin typeface="Arial"/>
                  <a:ea typeface="微软雅黑"/>
                </a:rPr>
                <a:t>一句話描述痛點跟解決方案</a:t>
              </a:r>
            </a:p>
          </p:txBody>
        </p:sp>
        <p:sp>
          <p:nvSpPr>
            <p:cNvPr id="29" name="TextBox 26">
              <a:extLst>
                <a:ext uri="{FF2B5EF4-FFF2-40B4-BE49-F238E27FC236}">
                  <a16:creationId xmlns:a16="http://schemas.microsoft.com/office/drawing/2014/main" id="{15C4946F-E4F7-4DBC-B7DB-F228C35C5519}"/>
                </a:ext>
              </a:extLst>
            </p:cNvPr>
            <p:cNvSpPr txBox="1"/>
            <p:nvPr/>
          </p:nvSpPr>
          <p:spPr>
            <a:xfrm>
              <a:off x="4162425" y="2713126"/>
              <a:ext cx="288925" cy="2678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b="1" kern="0" dirty="0">
                  <a:solidFill>
                    <a:srgbClr val="077F76"/>
                  </a:solidFill>
                  <a:latin typeface="Arial"/>
                  <a:ea typeface="微软雅黑"/>
                </a:rPr>
                <a:t>四</a:t>
              </a:r>
              <a:endPara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srgbClr val="077F76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54" name="矩形 53">
              <a:extLst>
                <a:ext uri="{FF2B5EF4-FFF2-40B4-BE49-F238E27FC236}">
                  <a16:creationId xmlns:a16="http://schemas.microsoft.com/office/drawing/2014/main" id="{27DF7BD9-644B-4572-9156-565B6B886354}"/>
                </a:ext>
              </a:extLst>
            </p:cNvPr>
            <p:cNvSpPr/>
            <p:nvPr/>
          </p:nvSpPr>
          <p:spPr>
            <a:xfrm>
              <a:off x="4025004" y="2581534"/>
              <a:ext cx="573586" cy="517148"/>
            </a:xfrm>
            <a:prstGeom prst="rect">
              <a:avLst/>
            </a:prstGeom>
            <a:noFill/>
            <a:ln w="9525" cap="flat" cmpd="sng" algn="ctr">
              <a:solidFill>
                <a:srgbClr val="0BDFD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</p:grpSp>
      <p:grpSp>
        <p:nvGrpSpPr>
          <p:cNvPr id="2" name="群組 1">
            <a:extLst>
              <a:ext uri="{FF2B5EF4-FFF2-40B4-BE49-F238E27FC236}">
                <a16:creationId xmlns:a16="http://schemas.microsoft.com/office/drawing/2014/main" id="{3BD0D88D-2179-95FB-599C-D3932DF4F5D1}"/>
              </a:ext>
            </a:extLst>
          </p:cNvPr>
          <p:cNvGrpSpPr/>
          <p:nvPr/>
        </p:nvGrpSpPr>
        <p:grpSpPr>
          <a:xfrm>
            <a:off x="5330391" y="6039283"/>
            <a:ext cx="5639982" cy="713191"/>
            <a:chOff x="4025004" y="3843355"/>
            <a:chExt cx="4233171" cy="517148"/>
          </a:xfrm>
        </p:grpSpPr>
        <p:sp>
          <p:nvSpPr>
            <p:cNvPr id="4" name="TextBox 19">
              <a:extLst>
                <a:ext uri="{FF2B5EF4-FFF2-40B4-BE49-F238E27FC236}">
                  <a16:creationId xmlns:a16="http://schemas.microsoft.com/office/drawing/2014/main" id="{17EC80B6-63AB-D6D1-1D8F-DA3690369B07}"/>
                </a:ext>
              </a:extLst>
            </p:cNvPr>
            <p:cNvSpPr txBox="1"/>
            <p:nvPr/>
          </p:nvSpPr>
          <p:spPr>
            <a:xfrm>
              <a:off x="4162425" y="3968024"/>
              <a:ext cx="288925" cy="2678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b="1" i="0" u="none" strike="noStrike" kern="0" cap="none" spc="0" normalizeH="0" baseline="0" noProof="0" dirty="0">
                  <a:ln>
                    <a:noFill/>
                  </a:ln>
                  <a:solidFill>
                    <a:srgbClr val="077F76"/>
                  </a:solidFill>
                  <a:effectLst/>
                  <a:uLnTx/>
                  <a:uFillTx/>
                  <a:latin typeface="Arial"/>
                  <a:ea typeface="微软雅黑"/>
                </a:rPr>
                <a:t>七</a:t>
              </a:r>
              <a:endPara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srgbClr val="077F76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A87D3CA4-8893-67E6-17BF-3969847CD3B5}"/>
                </a:ext>
              </a:extLst>
            </p:cNvPr>
            <p:cNvSpPr/>
            <p:nvPr/>
          </p:nvSpPr>
          <p:spPr>
            <a:xfrm>
              <a:off x="4605470" y="3843355"/>
              <a:ext cx="3652705" cy="517147"/>
            </a:xfrm>
            <a:prstGeom prst="rect">
              <a:avLst/>
            </a:prstGeom>
            <a:solidFill>
              <a:srgbClr val="8CF4F4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lvl="0">
                <a:defRPr/>
              </a:pPr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預期成果與擴散效益</a:t>
              </a:r>
              <a:endPara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39A93031-AA16-DD64-DD69-AF735BFFA395}"/>
                </a:ext>
              </a:extLst>
            </p:cNvPr>
            <p:cNvSpPr/>
            <p:nvPr/>
          </p:nvSpPr>
          <p:spPr>
            <a:xfrm>
              <a:off x="4025004" y="3843355"/>
              <a:ext cx="573586" cy="517148"/>
            </a:xfrm>
            <a:prstGeom prst="rect">
              <a:avLst/>
            </a:prstGeom>
            <a:noFill/>
            <a:ln w="9525" cap="flat" cmpd="sng" algn="ctr">
              <a:solidFill>
                <a:srgbClr val="0BDFD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4369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F02FE801-731E-435E-880E-67F5D0F03E08}"/>
              </a:ext>
            </a:extLst>
          </p:cNvPr>
          <p:cNvSpPr/>
          <p:nvPr/>
        </p:nvSpPr>
        <p:spPr>
          <a:xfrm>
            <a:off x="4552647" y="225446"/>
            <a:ext cx="2916183" cy="1323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2667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一、團隊基本資料</a:t>
            </a:r>
            <a:endParaRPr lang="en-US" altLang="zh-TW" sz="2667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TW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1. </a:t>
            </a:r>
            <a:r>
              <a:rPr lang="zh-TW" altLang="en-US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基本資訊</a:t>
            </a:r>
            <a:endParaRPr lang="en-US" altLang="zh-TW" sz="2667" dirty="0">
              <a:solidFill>
                <a:srgbClr val="0090A8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endParaRPr lang="en-US" altLang="zh-TW" sz="2667" dirty="0">
              <a:solidFill>
                <a:schemeClr val="tx2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DD266674-9D51-4AC9-8BCE-C00A8E916201}"/>
              </a:ext>
            </a:extLst>
          </p:cNvPr>
          <p:cNvSpPr txBox="1"/>
          <p:nvPr/>
        </p:nvSpPr>
        <p:spPr>
          <a:xfrm>
            <a:off x="8251958" y="6356352"/>
            <a:ext cx="274121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TW" altLang="en-US" sz="2400" dirty="0"/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52AE2F64-D0FA-4923-A537-1DCB42599B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787410"/>
              </p:ext>
            </p:extLst>
          </p:nvPr>
        </p:nvGraphicFramePr>
        <p:xfrm>
          <a:off x="182354" y="1182266"/>
          <a:ext cx="11827291" cy="52369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16775">
                  <a:extLst>
                    <a:ext uri="{9D8B030D-6E8A-4147-A177-3AD203B41FA5}">
                      <a16:colId xmlns:a16="http://schemas.microsoft.com/office/drawing/2014/main" val="861333693"/>
                    </a:ext>
                  </a:extLst>
                </a:gridCol>
                <a:gridCol w="3153944">
                  <a:extLst>
                    <a:ext uri="{9D8B030D-6E8A-4147-A177-3AD203B41FA5}">
                      <a16:colId xmlns:a16="http://schemas.microsoft.com/office/drawing/2014/main" val="4152968260"/>
                    </a:ext>
                  </a:extLst>
                </a:gridCol>
                <a:gridCol w="2086203">
                  <a:extLst>
                    <a:ext uri="{9D8B030D-6E8A-4147-A177-3AD203B41FA5}">
                      <a16:colId xmlns:a16="http://schemas.microsoft.com/office/drawing/2014/main" val="1525014793"/>
                    </a:ext>
                  </a:extLst>
                </a:gridCol>
                <a:gridCol w="3170369">
                  <a:extLst>
                    <a:ext uri="{9D8B030D-6E8A-4147-A177-3AD203B41FA5}">
                      <a16:colId xmlns:a16="http://schemas.microsoft.com/office/drawing/2014/main" val="214515311"/>
                    </a:ext>
                  </a:extLst>
                </a:gridCol>
              </a:tblGrid>
              <a:tr h="43996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公司名稱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FCF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　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259006"/>
                  </a:ext>
                </a:extLst>
              </a:tr>
              <a:tr h="43996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負責人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FCF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 anchor="ctr"/>
                </a:tc>
                <a:extLst>
                  <a:ext uri="{0D108BD9-81ED-4DB2-BD59-A6C34878D82A}">
                    <a16:rowId xmlns:a16="http://schemas.microsoft.com/office/drawing/2014/main" val="2651024966"/>
                  </a:ext>
                </a:extLst>
              </a:tr>
              <a:tr h="43996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統一編號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FC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　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核准設立日期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民國       年      月      日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4122385"/>
                  </a:ext>
                </a:extLst>
              </a:tr>
              <a:tr h="43996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投資階段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FC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　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實收資本額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元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089336"/>
                  </a:ext>
                </a:extLst>
              </a:tr>
              <a:tr h="385616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公司主要產品或服務項目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FCF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　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9437390"/>
                  </a:ext>
                </a:extLst>
              </a:tr>
              <a:tr h="125420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公司是否設有海外據點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FC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□否，沒有設置海外據點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□有，有在下列地區設置海外據點</a:t>
                      </a:r>
                      <a:r>
                        <a:rPr lang="en-US" altLang="zh-TW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(</a:t>
                      </a:r>
                      <a: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可複選</a:t>
                      </a:r>
                      <a:r>
                        <a:rPr lang="en-US" altLang="zh-TW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)</a:t>
                      </a:r>
                      <a: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：</a:t>
                      </a:r>
                      <a:b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</a:br>
                      <a:b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</a:br>
                      <a: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□大陸地區 □東南亞 □歐洲 □美洲</a:t>
                      </a:r>
                      <a:b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</a:br>
                      <a: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□日韓 □澳洲 □其他：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251657"/>
                  </a:ext>
                </a:extLst>
              </a:tr>
              <a:tr h="115229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團隊參賽能量說明</a:t>
                      </a:r>
                      <a:endParaRPr lang="en-US" altLang="zh-TW" sz="20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  <a:p>
                      <a:pPr algn="ctr" fontAlgn="ctr"/>
                      <a:endParaRPr lang="en-US" altLang="zh-TW" sz="20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  <a:p>
                      <a:pPr algn="ctr" fontAlgn="ctr"/>
                      <a:r>
                        <a:rPr lang="zh-TW" altLang="en-US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（條列過去與業界合作實績、主要</a:t>
                      </a:r>
                      <a:r>
                        <a:rPr lang="en-US" altLang="zh-TW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AI</a:t>
                      </a:r>
                      <a:r>
                        <a:rPr lang="zh-TW" altLang="en-US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應用產品或服務與應用案例、曾執行之政府專案、曾獲獎勵獲補助等）</a:t>
                      </a:r>
                      <a:endParaRPr lang="en-US" altLang="zh-TW" sz="16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  <a:p>
                      <a:pPr algn="ctr" fontAlgn="ctr"/>
                      <a:endParaRPr lang="en-US" altLang="zh-TW" sz="1600" b="0" i="0" u="none" strike="noStrike" dirty="0">
                        <a:solidFill>
                          <a:schemeClr val="tx1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  <a:p>
                      <a:pPr algn="ctr" fontAlgn="ctr"/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FCF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　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8467" marR="8467" marT="8467" marB="0" anchor="ctr"/>
                </a:tc>
                <a:extLst>
                  <a:ext uri="{0D108BD9-81ED-4DB2-BD59-A6C34878D82A}">
                    <a16:rowId xmlns:a16="http://schemas.microsoft.com/office/drawing/2014/main" val="37912840"/>
                  </a:ext>
                </a:extLst>
              </a:tr>
            </a:tbl>
          </a:graphicData>
        </a:graphic>
      </p:graphicFrame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33D2E8A-8D1D-4535-8379-EC9E41084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8763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F02FE801-731E-435E-880E-67F5D0F03E08}"/>
              </a:ext>
            </a:extLst>
          </p:cNvPr>
          <p:cNvSpPr/>
          <p:nvPr/>
        </p:nvSpPr>
        <p:spPr>
          <a:xfrm>
            <a:off x="4587412" y="136525"/>
            <a:ext cx="3017173" cy="9131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2667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一、團隊基本資料 </a:t>
            </a:r>
            <a:endParaRPr lang="en-US" altLang="zh-TW" sz="2667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TW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2.</a:t>
            </a:r>
            <a:r>
              <a:rPr lang="zh-TW" altLang="en-US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公司成立證明</a:t>
            </a:r>
            <a:endParaRPr lang="en-US" altLang="zh-TW" sz="2667" dirty="0">
              <a:solidFill>
                <a:srgbClr val="0090A8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3E82FEDB-26C0-4B2F-AB5C-CAB759BB1732}"/>
              </a:ext>
            </a:extLst>
          </p:cNvPr>
          <p:cNvSpPr txBox="1"/>
          <p:nvPr/>
        </p:nvSpPr>
        <p:spPr>
          <a:xfrm>
            <a:off x="8251958" y="6356352"/>
            <a:ext cx="274121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TW" altLang="en-US" sz="2400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F4DF025-B8C2-4EA2-8542-1A2352BEB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68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F02FE801-731E-435E-880E-67F5D0F03E08}"/>
              </a:ext>
            </a:extLst>
          </p:cNvPr>
          <p:cNvSpPr/>
          <p:nvPr/>
        </p:nvSpPr>
        <p:spPr>
          <a:xfrm>
            <a:off x="3515042" y="248567"/>
            <a:ext cx="4395755" cy="50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667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二、提案團隊所有成員資料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D73EB21C-4254-415A-95B3-512CB2935D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631974"/>
              </p:ext>
            </p:extLst>
          </p:nvPr>
        </p:nvGraphicFramePr>
        <p:xfrm>
          <a:off x="989882" y="1476716"/>
          <a:ext cx="10212237" cy="4388352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636998">
                  <a:extLst>
                    <a:ext uri="{9D8B030D-6E8A-4147-A177-3AD203B41FA5}">
                      <a16:colId xmlns:a16="http://schemas.microsoft.com/office/drawing/2014/main" val="668192104"/>
                    </a:ext>
                  </a:extLst>
                </a:gridCol>
                <a:gridCol w="1361092">
                  <a:extLst>
                    <a:ext uri="{9D8B030D-6E8A-4147-A177-3AD203B41FA5}">
                      <a16:colId xmlns:a16="http://schemas.microsoft.com/office/drawing/2014/main" val="1092725764"/>
                    </a:ext>
                  </a:extLst>
                </a:gridCol>
                <a:gridCol w="1361092">
                  <a:extLst>
                    <a:ext uri="{9D8B030D-6E8A-4147-A177-3AD203B41FA5}">
                      <a16:colId xmlns:a16="http://schemas.microsoft.com/office/drawing/2014/main" val="1750252961"/>
                    </a:ext>
                  </a:extLst>
                </a:gridCol>
                <a:gridCol w="1304379">
                  <a:extLst>
                    <a:ext uri="{9D8B030D-6E8A-4147-A177-3AD203B41FA5}">
                      <a16:colId xmlns:a16="http://schemas.microsoft.com/office/drawing/2014/main" val="201573413"/>
                    </a:ext>
                  </a:extLst>
                </a:gridCol>
                <a:gridCol w="1292227">
                  <a:extLst>
                    <a:ext uri="{9D8B030D-6E8A-4147-A177-3AD203B41FA5}">
                      <a16:colId xmlns:a16="http://schemas.microsoft.com/office/drawing/2014/main" val="2767386713"/>
                    </a:ext>
                  </a:extLst>
                </a:gridCol>
                <a:gridCol w="1292227">
                  <a:extLst>
                    <a:ext uri="{9D8B030D-6E8A-4147-A177-3AD203B41FA5}">
                      <a16:colId xmlns:a16="http://schemas.microsoft.com/office/drawing/2014/main" val="2397714426"/>
                    </a:ext>
                  </a:extLst>
                </a:gridCol>
                <a:gridCol w="1529202">
                  <a:extLst>
                    <a:ext uri="{9D8B030D-6E8A-4147-A177-3AD203B41FA5}">
                      <a16:colId xmlns:a16="http://schemas.microsoft.com/office/drawing/2014/main" val="1184352393"/>
                    </a:ext>
                  </a:extLst>
                </a:gridCol>
                <a:gridCol w="1435020">
                  <a:extLst>
                    <a:ext uri="{9D8B030D-6E8A-4147-A177-3AD203B41FA5}">
                      <a16:colId xmlns:a16="http://schemas.microsoft.com/office/drawing/2014/main" val="736899420"/>
                    </a:ext>
                  </a:extLst>
                </a:gridCol>
              </a:tblGrid>
              <a:tr h="628416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No.</a:t>
                      </a:r>
                      <a:endParaRPr lang="zh-TW" sz="16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16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姓名</a:t>
                      </a:r>
                      <a:endParaRPr lang="zh-TW" sz="16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altLang="en-US" sz="16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性別</a:t>
                      </a:r>
                      <a:endParaRPr lang="zh-TW" sz="16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16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部門單位</a:t>
                      </a:r>
                      <a:endParaRPr lang="zh-TW" sz="16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16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負責項目</a:t>
                      </a:r>
                      <a:endParaRPr lang="zh-TW" sz="16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16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連絡電話</a:t>
                      </a:r>
                      <a:endParaRPr lang="zh-TW" sz="16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Email</a:t>
                      </a:r>
                      <a:endParaRPr lang="zh-TW" sz="16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16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代表聯絡人</a:t>
                      </a:r>
                      <a:endParaRPr lang="zh-TW" sz="16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924791290"/>
                  </a:ext>
                </a:extLst>
              </a:tr>
              <a:tr h="626656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zh-TW" sz="1600" kern="100" dirty="0">
                          <a:effectLst/>
                        </a:rPr>
                        <a:t>V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2314197381"/>
                  </a:ext>
                </a:extLst>
              </a:tr>
              <a:tr h="626656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114400015"/>
                  </a:ext>
                </a:extLst>
              </a:tr>
              <a:tr h="626656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32634"/>
                  </a:ext>
                </a:extLst>
              </a:tr>
              <a:tr h="626656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461980354"/>
                  </a:ext>
                </a:extLst>
              </a:tr>
              <a:tr h="626656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5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4212645490"/>
                  </a:ext>
                </a:extLst>
              </a:tr>
              <a:tr h="626656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6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4044889367"/>
                  </a:ext>
                </a:extLst>
              </a:tr>
            </a:tbl>
          </a:graphicData>
        </a:graphic>
      </p:graphicFrame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8E7B904-49F2-40BE-915F-129CA6D24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4</a:t>
            </a:fld>
            <a:endParaRPr lang="zh-TW" altLang="en-US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967A1D28-43D5-A264-3128-F0791253E6B0}"/>
              </a:ext>
            </a:extLst>
          </p:cNvPr>
          <p:cNvSpPr txBox="1"/>
          <p:nvPr/>
        </p:nvSpPr>
        <p:spPr>
          <a:xfrm>
            <a:off x="8608434" y="5987598"/>
            <a:ext cx="2593685" cy="246221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lvl="0" indent="0" algn="ctr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Noto Sans TC" panose="020B0500000000000000"/>
                <a:cs typeface="Arial" panose="020B0604020202020204" pitchFamily="34" charset="0"/>
                <a:sym typeface="Helvetica Neue"/>
              </a:rPr>
              <a:t>*</a:t>
            </a:r>
            <a:r>
              <a:rPr kumimoji="0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Noto Sans TC" panose="020B0500000000000000"/>
                <a:cs typeface="Arial" panose="020B0604020202020204" pitchFamily="34" charset="0"/>
                <a:sym typeface="Helvetica Neue"/>
              </a:rPr>
              <a:t>如不敷使用請自行增列</a:t>
            </a:r>
            <a:endParaRPr kumimoji="0" lang="zh-TW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Noto Sans TC" panose="020B0500000000000000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621624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F02FE801-731E-435E-880E-67F5D0F03E08}"/>
              </a:ext>
            </a:extLst>
          </p:cNvPr>
          <p:cNvSpPr/>
          <p:nvPr/>
        </p:nvSpPr>
        <p:spPr>
          <a:xfrm>
            <a:off x="800450" y="136525"/>
            <a:ext cx="10883107" cy="1323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2667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三、團隊能量說明</a:t>
            </a:r>
            <a:endParaRPr lang="en-US" altLang="zh-TW" sz="2667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TW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TW" altLang="en-US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建議可往過去與業界合作實績、主要</a:t>
            </a:r>
            <a:r>
              <a:rPr lang="en-US" altLang="zh-TW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AI</a:t>
            </a:r>
            <a:r>
              <a:rPr lang="zh-TW" altLang="en-US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應用產品或服務與應用案例、</a:t>
            </a:r>
            <a:endParaRPr lang="en-US" altLang="zh-TW" sz="2667" dirty="0">
              <a:solidFill>
                <a:srgbClr val="0090A8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zh-TW" altLang="en-US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曾執行之政府專案、曾獲獎勵獲補助等方向撰寫，並提供相關照片</a:t>
            </a:r>
            <a:r>
              <a:rPr lang="en-US" altLang="zh-TW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AFFACD6C-20CB-4806-B964-6744ACD027E6}"/>
              </a:ext>
            </a:extLst>
          </p:cNvPr>
          <p:cNvSpPr txBox="1"/>
          <p:nvPr/>
        </p:nvSpPr>
        <p:spPr>
          <a:xfrm>
            <a:off x="8251958" y="6356352"/>
            <a:ext cx="274121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TW" altLang="en-US" sz="2400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CC92084-42FC-4103-9FE3-A02662E3A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5428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8"/>
          <p:cNvSpPr txBox="1">
            <a:spLocks/>
          </p:cNvSpPr>
          <p:nvPr/>
        </p:nvSpPr>
        <p:spPr>
          <a:xfrm>
            <a:off x="0" y="251709"/>
            <a:ext cx="12192000" cy="466657"/>
          </a:xfrm>
          <a:prstGeom prst="rect">
            <a:avLst/>
          </a:prstGeom>
        </p:spPr>
        <p:txBody>
          <a:bodyPr wrap="none" lIns="72000" tIns="36000" rIns="72000" bIns="36000">
            <a:noAutofit/>
          </a:bodyPr>
          <a:lstStyle>
            <a:lvl1pPr marL="0" marR="0" indent="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 i="0" u="none" strike="noStrike" cap="none" spc="-85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22860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45720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68580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91440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114300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137160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160020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1828800" algn="l" defTabSz="1219169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50" b="1" i="0" u="none" strike="noStrike" cap="none" spc="-85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marR="0" lvl="0" indent="0" algn="ctr" defTabSz="9144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667" b="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四、一句話描述痛點跟解決方案</a:t>
            </a:r>
            <a:endParaRPr lang="en-US" altLang="zh-TW" sz="2667" b="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grpSp>
        <p:nvGrpSpPr>
          <p:cNvPr id="5" name="群組 4"/>
          <p:cNvGrpSpPr/>
          <p:nvPr/>
        </p:nvGrpSpPr>
        <p:grpSpPr>
          <a:xfrm>
            <a:off x="231998" y="627666"/>
            <a:ext cx="11960002" cy="1400960"/>
            <a:chOff x="876000" y="1051625"/>
            <a:chExt cx="10440000" cy="69806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6" name="圓角矩形 5"/>
            <p:cNvSpPr/>
            <p:nvPr/>
          </p:nvSpPr>
          <p:spPr>
            <a:xfrm>
              <a:off x="876000" y="1051625"/>
              <a:ext cx="10440000" cy="698063"/>
            </a:xfrm>
            <a:prstGeom prst="roundRect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72000" tIns="0" rIns="72000" bIns="0" numCol="1" spcCol="38100" rtlCol="0" anchor="ctr">
              <a:noAutofit/>
            </a:bodyPr>
            <a:lstStyle/>
            <a:p>
              <a:pPr lvl="0" defTabSz="825500" hangingPunct="0">
                <a:spcAft>
                  <a:spcPts val="600"/>
                </a:spcAft>
              </a:pPr>
              <a:r>
                <a:rPr kumimoji="0" lang="zh-TW" altLang="en-US" b="0" i="0" u="none" strike="noStrike" kern="1200" cap="none" spc="-85" normalizeH="0" baseline="0" noProof="0" dirty="0">
                  <a:ln>
                    <a:noFill/>
                  </a:ln>
                  <a:solidFill>
                    <a:srgbClr val="403921"/>
                  </a:solidFill>
                  <a:effectLst/>
                  <a:uLnTx/>
                  <a:uFillTx/>
                  <a:latin typeface="Noto Sans TC" panose="020B0500000000000000" pitchFamily="34" charset="-120"/>
                  <a:ea typeface="Noto Sans TC" panose="020B0500000000000000" pitchFamily="34" charset="-120"/>
                  <a:cs typeface="+mn-cs"/>
                  <a:sym typeface="Helvetica Neue Medium"/>
                </a:rPr>
                <a:t>提案團隊：</a:t>
              </a:r>
              <a:r>
                <a:rPr kumimoji="0" lang="zh-TW" altLang="en-US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icrosoft JhengHei"/>
                  <a:ea typeface="Microsoft JhengHei"/>
                  <a:cs typeface="Microsoft JhengHei"/>
                </a:rPr>
                <a:t>ＯＯＯＯ股份有限公司 </a:t>
              </a:r>
              <a:r>
                <a:rPr kumimoji="0" lang="en-US" altLang="zh-TW" b="0" i="0" u="none" strike="noStrike" kern="1200" cap="none" spc="-85" normalizeH="0" baseline="0" noProof="0" dirty="0">
                  <a:ln>
                    <a:noFill/>
                  </a:ln>
                  <a:solidFill>
                    <a:srgbClr val="403921"/>
                  </a:solidFill>
                  <a:effectLst/>
                  <a:uLnTx/>
                  <a:uFillTx/>
                  <a:latin typeface="Noto Sans TC" panose="020B0500000000000000" pitchFamily="34" charset="-120"/>
                  <a:ea typeface="Noto Sans TC" panose="020B0500000000000000" pitchFamily="34" charset="-120"/>
                  <a:cs typeface="+mn-cs"/>
                  <a:sym typeface="Helvetica Neue Medium"/>
                </a:rPr>
                <a:t>|  </a:t>
              </a:r>
              <a:r>
                <a:rPr kumimoji="0" lang="zh-TW" altLang="en-US" b="0" i="0" u="none" strike="noStrike" kern="1200" cap="none" spc="-85" normalizeH="0" baseline="0" noProof="0" dirty="0">
                  <a:ln>
                    <a:noFill/>
                  </a:ln>
                  <a:solidFill>
                    <a:srgbClr val="403921"/>
                  </a:solidFill>
                  <a:effectLst/>
                  <a:uLnTx/>
                  <a:uFillTx/>
                  <a:latin typeface="Noto Sans TC" panose="020B0500000000000000" pitchFamily="34" charset="-120"/>
                  <a:ea typeface="Noto Sans TC" panose="020B0500000000000000" pitchFamily="34" charset="-120"/>
                  <a:cs typeface="+mn-cs"/>
                  <a:sym typeface="Helvetica Neue Medium"/>
                </a:rPr>
                <a:t>計畫名稱（提案名稱）：ＯＯ</a:t>
              </a:r>
              <a:r>
                <a:rPr lang="zh-TW" altLang="en-US" spc="-85" dirty="0">
                  <a:solidFill>
                    <a:srgbClr val="403921"/>
                  </a:solidFill>
                  <a:latin typeface="Noto Sans TC" panose="020B0500000000000000" pitchFamily="34" charset="-120"/>
                  <a:ea typeface="Noto Sans TC" panose="020B0500000000000000" pitchFamily="34" charset="-120"/>
                  <a:sym typeface="Helvetica Neue Medium"/>
                </a:rPr>
                <a:t>Ｏ（如：圖像辨識生成系統）</a:t>
              </a:r>
              <a:endParaRPr lang="en-US" altLang="zh-TW" spc="-85" dirty="0">
                <a:solidFill>
                  <a:srgbClr val="403921"/>
                </a:solidFill>
                <a:latin typeface="Noto Sans TC" panose="020B0500000000000000" pitchFamily="34" charset="-120"/>
                <a:ea typeface="Noto Sans TC" panose="020B0500000000000000" pitchFamily="34" charset="-120"/>
                <a:sym typeface="Helvetica Neue Medium"/>
              </a:endParaRPr>
            </a:p>
            <a:p>
              <a:pPr defTabSz="825500" hangingPunct="0">
                <a:spcAft>
                  <a:spcPts val="1200"/>
                </a:spcAft>
              </a:pPr>
              <a:r>
                <a:rPr lang="zh-TW" altLang="en-US" spc="-85" dirty="0">
                  <a:solidFill>
                    <a:srgbClr val="403921"/>
                  </a:solidFill>
                  <a:latin typeface="Noto Sans TC" panose="020B0500000000000000" pitchFamily="34" charset="-120"/>
                  <a:ea typeface="Noto Sans TC" panose="020B0500000000000000" pitchFamily="34" charset="-120"/>
                  <a:sym typeface="Helvetica Neue Medium"/>
                </a:rPr>
                <a:t>提案領域市場</a:t>
              </a:r>
              <a:r>
                <a:rPr lang="zh-TW" altLang="en-US" spc="-85" dirty="0">
                  <a:solidFill>
                    <a:srgbClr val="403921"/>
                  </a:solidFill>
                  <a:latin typeface="Noto Sans TC" panose="020B0500000000000000" pitchFamily="34" charset="-120"/>
                  <a:ea typeface="Noto Sans TC" panose="020B0500000000000000" pitchFamily="34" charset="-120"/>
                  <a:sym typeface="Wingdings" panose="05000000000000000000" pitchFamily="2" charset="2"/>
                </a:rPr>
                <a:t>：</a:t>
              </a:r>
              <a:r>
                <a:rPr lang="zh-TW" altLang="en-US" spc="-85" dirty="0">
                  <a:solidFill>
                    <a:srgbClr val="403921"/>
                  </a:solidFill>
                  <a:latin typeface="Noto Sans TC" panose="020B0500000000000000" pitchFamily="34" charset="-120"/>
                  <a:ea typeface="Noto Sans TC" panose="020B0500000000000000" pitchFamily="34" charset="-120"/>
                  <a:sym typeface="Helvetica Neue Medium"/>
                </a:rPr>
                <a:t>ＯＯＯ</a:t>
              </a:r>
              <a:r>
                <a:rPr lang="en-US" altLang="zh-TW" spc="-85" dirty="0">
                  <a:solidFill>
                    <a:srgbClr val="403921"/>
                  </a:solidFill>
                  <a:latin typeface="Noto Sans TC" panose="020B0500000000000000" pitchFamily="34" charset="-120"/>
                  <a:ea typeface="Noto Sans TC" panose="020B0500000000000000" pitchFamily="34" charset="-120"/>
                  <a:sym typeface="Helvetica Neue Medium"/>
                </a:rPr>
                <a:t>(</a:t>
              </a:r>
              <a:r>
                <a:rPr lang="zh-TW" altLang="en-US" spc="-85" dirty="0">
                  <a:solidFill>
                    <a:srgbClr val="403921"/>
                  </a:solidFill>
                  <a:latin typeface="Noto Sans TC" panose="020B0500000000000000" pitchFamily="34" charset="-120"/>
                  <a:ea typeface="Noto Sans TC" panose="020B0500000000000000" pitchFamily="34" charset="-120"/>
                  <a:sym typeface="Wingdings" panose="05000000000000000000" pitchFamily="2" charset="2"/>
                </a:rPr>
                <a:t>請對應本專案之領域市場</a:t>
              </a:r>
              <a:r>
                <a:rPr lang="en-US" altLang="zh-TW" spc="-85" dirty="0">
                  <a:solidFill>
                    <a:srgbClr val="403921"/>
                  </a:solidFill>
                  <a:latin typeface="Noto Sans TC" panose="020B0500000000000000" pitchFamily="34" charset="-120"/>
                  <a:ea typeface="Noto Sans TC" panose="020B0500000000000000" pitchFamily="34" charset="-120"/>
                  <a:sym typeface="Wingdings" panose="05000000000000000000" pitchFamily="2" charset="2"/>
                </a:rPr>
                <a:t>)</a:t>
              </a:r>
              <a:r>
                <a:rPr lang="en-US" altLang="zh-TW" spc="-85" dirty="0">
                  <a:solidFill>
                    <a:srgbClr val="403921"/>
                  </a:solidFill>
                  <a:latin typeface="Noto Sans TC" panose="020B0500000000000000" pitchFamily="34" charset="-120"/>
                  <a:ea typeface="Noto Sans TC" panose="020B0500000000000000" pitchFamily="34" charset="-120"/>
                  <a:sym typeface="Helvetica Neue Medium"/>
                </a:rPr>
                <a:t>|</a:t>
              </a:r>
              <a:r>
                <a:rPr lang="zh-TW" altLang="en-US" spc="-85" dirty="0">
                  <a:solidFill>
                    <a:srgbClr val="403921"/>
                  </a:solidFill>
                  <a:latin typeface="Noto Sans TC" panose="020B0500000000000000" pitchFamily="34" charset="-120"/>
                  <a:ea typeface="Noto Sans TC" panose="020B0500000000000000" pitchFamily="34" charset="-120"/>
                  <a:sym typeface="Helvetica Neue Medium"/>
                </a:rPr>
                <a:t>導入客戶：ＯＯＯ公司</a:t>
              </a:r>
              <a:r>
                <a:rPr lang="en-US" altLang="zh-TW" spc="-85" dirty="0">
                  <a:solidFill>
                    <a:srgbClr val="403921"/>
                  </a:solidFill>
                  <a:latin typeface="Noto Sans TC" panose="020B0500000000000000" pitchFamily="34" charset="-120"/>
                  <a:ea typeface="Noto Sans TC" panose="020B0500000000000000" pitchFamily="34" charset="-120"/>
                  <a:sym typeface="Wingdings" panose="05000000000000000000" pitchFamily="2" charset="2"/>
                </a:rPr>
                <a:t>(</a:t>
              </a:r>
              <a:r>
                <a:rPr lang="zh-TW" altLang="en-US" spc="-85" dirty="0">
                  <a:solidFill>
                    <a:srgbClr val="403921"/>
                  </a:solidFill>
                  <a:latin typeface="Noto Sans TC" panose="020B0500000000000000" pitchFamily="34" charset="-120"/>
                  <a:ea typeface="Noto Sans TC" panose="020B0500000000000000" pitchFamily="34" charset="-120"/>
                  <a:sym typeface="Wingdings" panose="05000000000000000000" pitchFamily="2" charset="2"/>
                </a:rPr>
                <a:t>若已有導入客戶請填寫公司名稱；若無，則刪除</a:t>
              </a:r>
              <a:r>
                <a:rPr lang="en-US" altLang="zh-TW" spc="-85" dirty="0">
                  <a:solidFill>
                    <a:srgbClr val="403921"/>
                  </a:solidFill>
                  <a:latin typeface="Noto Sans TC" panose="020B0500000000000000" pitchFamily="34" charset="-120"/>
                  <a:ea typeface="Noto Sans TC" panose="020B0500000000000000" pitchFamily="34" charset="-120"/>
                  <a:sym typeface="Wingdings" panose="05000000000000000000" pitchFamily="2" charset="2"/>
                </a:rPr>
                <a:t>)</a:t>
              </a:r>
              <a:endParaRPr lang="zh-TW" altLang="en-US" spc="-85" dirty="0">
                <a:solidFill>
                  <a:srgbClr val="403921"/>
                </a:solidFill>
                <a:latin typeface="Noto Sans TC" panose="020B0500000000000000" pitchFamily="34" charset="-120"/>
                <a:ea typeface="Noto Sans TC" panose="020B0500000000000000" pitchFamily="34" charset="-120"/>
                <a:sym typeface="Helvetica Neue Medium"/>
              </a:endParaRPr>
            </a:p>
            <a:p>
              <a:pPr lvl="0" defTabSz="825500" hangingPunct="0"/>
              <a:r>
                <a:rPr kumimoji="0" lang="zh-TW" altLang="en-US" b="0" i="0" u="none" strike="noStrike" kern="1200" cap="none" spc="-85" normalizeH="0" baseline="0" noProof="0" dirty="0">
                  <a:ln>
                    <a:noFill/>
                  </a:ln>
                  <a:solidFill>
                    <a:srgbClr val="403921"/>
                  </a:solidFill>
                  <a:effectLst/>
                  <a:uLnTx/>
                  <a:uFillTx/>
                  <a:latin typeface="Noto Sans TC" panose="020B0500000000000000" pitchFamily="34" charset="-120"/>
                  <a:ea typeface="Noto Sans TC" panose="020B0500000000000000" pitchFamily="34" charset="-120"/>
                  <a:cs typeface="+mn-cs"/>
                  <a:sym typeface="Helvetica Neue Medium"/>
                </a:rPr>
                <a:t>開發產品項目說明（如：</a:t>
              </a:r>
              <a:r>
                <a:rPr lang="zh-TW" altLang="en-US" spc="-85" dirty="0">
                  <a:solidFill>
                    <a:srgbClr val="403921"/>
                  </a:solidFill>
                  <a:latin typeface="Noto Sans TC" panose="020B0500000000000000" pitchFamily="34" charset="-120"/>
                  <a:ea typeface="Noto Sans TC" panose="020B0500000000000000" pitchFamily="34" charset="-120"/>
                  <a:sym typeface="Helvetica Neue Medium"/>
                </a:rPr>
                <a:t>圖像辨識生成系統</a:t>
              </a:r>
              <a:r>
                <a:rPr kumimoji="0" lang="zh-TW" altLang="en-US" b="0" i="0" u="none" strike="noStrike" kern="1200" cap="none" spc="-85" normalizeH="0" baseline="0" noProof="0" dirty="0">
                  <a:ln>
                    <a:noFill/>
                  </a:ln>
                  <a:solidFill>
                    <a:srgbClr val="403921"/>
                  </a:solidFill>
                  <a:effectLst/>
                  <a:uLnTx/>
                  <a:uFillTx/>
                  <a:latin typeface="Noto Sans TC" panose="020B0500000000000000" pitchFamily="34" charset="-120"/>
                  <a:ea typeface="Noto Sans TC" panose="020B0500000000000000" pitchFamily="34" charset="-120"/>
                  <a:cs typeface="+mn-cs"/>
                  <a:sym typeface="Helvetica Neue Medium"/>
                </a:rPr>
                <a:t>，透過系統辨識產品，ＯＯＯ）</a:t>
              </a:r>
              <a:endParaRPr kumimoji="0" lang="en-US" altLang="zh-TW" b="0" i="0" u="none" strike="noStrike" kern="1200" cap="none" spc="-85" normalizeH="0" baseline="0" noProof="0" dirty="0">
                <a:ln>
                  <a:noFill/>
                </a:ln>
                <a:solidFill>
                  <a:srgbClr val="403921"/>
                </a:solidFill>
                <a:effectLst/>
                <a:uLnTx/>
                <a:uFillTx/>
                <a:latin typeface="Noto Sans TC" panose="020B0500000000000000" pitchFamily="34" charset="-120"/>
                <a:ea typeface="Noto Sans TC" panose="020B0500000000000000" pitchFamily="34" charset="-120"/>
                <a:cs typeface="+mn-cs"/>
                <a:sym typeface="Helvetica Neue Medium"/>
              </a:endParaRPr>
            </a:p>
          </p:txBody>
        </p:sp>
        <p:cxnSp>
          <p:nvCxnSpPr>
            <p:cNvPr id="7" name="直線接點 6"/>
            <p:cNvCxnSpPr>
              <a:cxnSpLocks/>
            </p:cNvCxnSpPr>
            <p:nvPr/>
          </p:nvCxnSpPr>
          <p:spPr>
            <a:xfrm>
              <a:off x="876000" y="1498227"/>
              <a:ext cx="10440000" cy="0"/>
            </a:xfrm>
            <a:prstGeom prst="line">
              <a:avLst/>
            </a:prstGeom>
            <a:grpFill/>
            <a:ln w="38100" cap="flat">
              <a:gradFill flip="none" rotWithShape="1">
                <a:gsLst>
                  <a:gs pos="0">
                    <a:schemeClr val="accent3">
                      <a:lumMod val="50000"/>
                    </a:schemeClr>
                  </a:gs>
                  <a:gs pos="5300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lumMod val="20000"/>
                      <a:lumOff val="80000"/>
                    </a:schemeClr>
                  </a:gs>
                </a:gsLst>
                <a:lin ang="0" scaled="1"/>
                <a:tileRect/>
              </a:gra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9" name="向右箭號 8"/>
          <p:cNvSpPr/>
          <p:nvPr/>
        </p:nvSpPr>
        <p:spPr>
          <a:xfrm>
            <a:off x="3874476" y="2023200"/>
            <a:ext cx="360000" cy="90000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 w="12700" cap="flat">
            <a:solidFill>
              <a:schemeClr val="accent2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 TC" panose="020B0500000000000000" pitchFamily="34" charset="-120"/>
              <a:ea typeface="Noto Sans TC" panose="020B0500000000000000" pitchFamily="34" charset="-120"/>
              <a:cs typeface="Helvetica Neue Medium"/>
              <a:sym typeface="Helvetica Neue Medium"/>
            </a:endParaRPr>
          </a:p>
        </p:txBody>
      </p:sp>
      <p:grpSp>
        <p:nvGrpSpPr>
          <p:cNvPr id="10" name="群組 9"/>
          <p:cNvGrpSpPr/>
          <p:nvPr/>
        </p:nvGrpSpPr>
        <p:grpSpPr>
          <a:xfrm>
            <a:off x="212953" y="2023199"/>
            <a:ext cx="3600000" cy="2731794"/>
            <a:chOff x="212953" y="1775550"/>
            <a:chExt cx="3600000" cy="2379303"/>
          </a:xfrm>
        </p:grpSpPr>
        <p:sp>
          <p:nvSpPr>
            <p:cNvPr id="21" name="矩形 20"/>
            <p:cNvSpPr/>
            <p:nvPr/>
          </p:nvSpPr>
          <p:spPr>
            <a:xfrm>
              <a:off x="212953" y="2022551"/>
              <a:ext cx="3600000" cy="2132302"/>
            </a:xfrm>
            <a:prstGeom prst="rect">
              <a:avLst/>
            </a:prstGeom>
            <a:noFill/>
            <a:ln w="12700" cap="flat">
              <a:solidFill>
                <a:srgbClr val="000000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36000" tIns="216000" rIns="36000" bIns="36000" numCol="1" spcCol="38100" rtlCol="0" anchor="t">
              <a:noAutofit/>
            </a:bodyPr>
            <a:lstStyle/>
            <a:p>
              <a:pPr marL="299085" marR="0" lvl="0" indent="-28702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Wingdings" panose="05000000000000000000" pitchFamily="2" charset="2"/>
                <a:buChar char="p"/>
                <a:tabLst>
                  <a:tab pos="299085" algn="l"/>
                  <a:tab pos="299720" algn="l"/>
                </a:tabLst>
                <a:defRPr/>
              </a:pPr>
              <a:endParaRPr kumimoji="0" lang="en-US" altLang="zh-TW" sz="16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TC" panose="020B0500000000000000" pitchFamily="34" charset="-120"/>
                <a:ea typeface="Noto Sans TC" panose="020B0500000000000000" pitchFamily="34" charset="-120"/>
                <a:cs typeface="微軟正黑體"/>
              </a:endParaRPr>
            </a:p>
            <a:p>
              <a:pPr marL="299085" marR="0" lvl="0" indent="-28702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Wingdings" panose="05000000000000000000" pitchFamily="2" charset="2"/>
                <a:buChar char="p"/>
                <a:tabLst>
                  <a:tab pos="299085" algn="l"/>
                  <a:tab pos="299720" algn="l"/>
                </a:tabLst>
                <a:defRPr/>
              </a:pPr>
              <a:r>
                <a:rPr kumimoji="0" lang="zh-TW" altLang="en-US" sz="1600" b="1" i="0" u="none" strike="noStrike" kern="1200" cap="none" spc="-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Noto Sans TC" panose="020B0500000000000000" pitchFamily="34" charset="-120"/>
                  <a:ea typeface="Noto Sans TC" panose="020B0500000000000000" pitchFamily="34" charset="-120"/>
                  <a:cs typeface="微軟正黑體"/>
                </a:rPr>
                <a:t>ＯＯＯＯ</a:t>
              </a:r>
              <a:endParaRPr kumimoji="0" lang="en-US" altLang="zh-TW" sz="16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TC" panose="020B0500000000000000" pitchFamily="34" charset="-120"/>
                <a:ea typeface="Noto Sans TC" panose="020B0500000000000000" pitchFamily="34" charset="-120"/>
                <a:cs typeface="微軟正黑體"/>
              </a:endParaRPr>
            </a:p>
            <a:p>
              <a:pPr marL="299085" marR="0" lvl="0" indent="-28702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Wingdings" panose="05000000000000000000" pitchFamily="2" charset="2"/>
                <a:buChar char="p"/>
                <a:tabLst>
                  <a:tab pos="299085" algn="l"/>
                  <a:tab pos="299720" algn="l"/>
                </a:tabLst>
                <a:defRPr/>
              </a:pPr>
              <a:r>
                <a:rPr kumimoji="0" lang="zh-TW" altLang="en-US" sz="1600" b="0" i="0" u="none" strike="noStrike" kern="1200" cap="none" spc="-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Noto Sans TC" panose="020B0500000000000000" pitchFamily="34" charset="-120"/>
                  <a:ea typeface="Noto Sans TC" panose="020B0500000000000000" pitchFamily="34" charset="-120"/>
                  <a:cs typeface="微軟正黑體"/>
                </a:rPr>
                <a:t>ＯＯＯＯ</a:t>
              </a:r>
              <a:endParaRPr kumimoji="0" lang="en-US" altLang="zh-TW" sz="16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TC" panose="020B0500000000000000" pitchFamily="34" charset="-120"/>
                <a:ea typeface="Noto Sans TC" panose="020B0500000000000000" pitchFamily="34" charset="-120"/>
                <a:cs typeface="微軟正黑體"/>
              </a:endParaRPr>
            </a:p>
            <a:p>
              <a:pPr marL="299085" marR="0" lvl="0" indent="-28702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Wingdings" panose="05000000000000000000" pitchFamily="2" charset="2"/>
                <a:buChar char="p"/>
                <a:tabLst>
                  <a:tab pos="299085" algn="l"/>
                  <a:tab pos="299720" algn="l"/>
                </a:tabLst>
                <a:defRPr/>
              </a:pPr>
              <a:endParaRPr kumimoji="0" lang="zh-TW" altLang="en-US" sz="18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TC" panose="020B0500000000000000" pitchFamily="34" charset="-120"/>
                <a:ea typeface="Noto Sans TC" panose="020B0500000000000000" pitchFamily="34" charset="-120"/>
                <a:cs typeface="微軟正黑體"/>
              </a:endParaRPr>
            </a:p>
          </p:txBody>
        </p:sp>
        <p:sp>
          <p:nvSpPr>
            <p:cNvPr id="22" name="圓角矩形 21"/>
            <p:cNvSpPr/>
            <p:nvPr/>
          </p:nvSpPr>
          <p:spPr>
            <a:xfrm>
              <a:off x="212953" y="1775550"/>
              <a:ext cx="3600000" cy="408623"/>
            </a:xfrm>
            <a:prstGeom prst="roundRect">
              <a:avLst/>
            </a:prstGeom>
            <a:solidFill>
              <a:srgbClr val="009FB8"/>
            </a:solidFill>
            <a:ln w="12700" cap="flat">
              <a:solidFill>
                <a:schemeClr val="accent4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36000" tIns="0" rIns="36000" bIns="0" numCol="1" spcCol="38100" rtlCol="0" anchor="ctr">
              <a:noAutofit/>
            </a:bodyPr>
            <a:lstStyle/>
            <a:p>
              <a:pPr lvl="0" algn="ctr" defTabSz="825500" hangingPunct="0">
                <a:defRPr/>
              </a:pPr>
              <a:r>
                <a:rPr lang="zh-TW" altLang="en-US" sz="2400" b="1" dirty="0">
                  <a:solidFill>
                    <a:prstClr val="white"/>
                  </a:solidFill>
                  <a:latin typeface="Noto Sans TC" panose="020B0500000000000000" pitchFamily="34" charset="-120"/>
                  <a:ea typeface="Noto Sans TC" panose="020B0500000000000000" pitchFamily="34" charset="-120"/>
                  <a:sym typeface="Helvetica Neue Medium"/>
                </a:rPr>
                <a:t>需求痛點</a:t>
              </a:r>
            </a:p>
          </p:txBody>
        </p:sp>
      </p:grpSp>
      <p:grpSp>
        <p:nvGrpSpPr>
          <p:cNvPr id="11" name="群組 10"/>
          <p:cNvGrpSpPr/>
          <p:nvPr/>
        </p:nvGrpSpPr>
        <p:grpSpPr>
          <a:xfrm>
            <a:off x="4295999" y="2023200"/>
            <a:ext cx="3600000" cy="2731792"/>
            <a:chOff x="4295999" y="1775550"/>
            <a:chExt cx="3600000" cy="2578760"/>
          </a:xfrm>
        </p:grpSpPr>
        <p:sp>
          <p:nvSpPr>
            <p:cNvPr id="19" name="矩形 18"/>
            <p:cNvSpPr/>
            <p:nvPr/>
          </p:nvSpPr>
          <p:spPr>
            <a:xfrm>
              <a:off x="4295999" y="2022553"/>
              <a:ext cx="3600000" cy="2331757"/>
            </a:xfrm>
            <a:prstGeom prst="rect">
              <a:avLst/>
            </a:prstGeom>
            <a:noFill/>
            <a:ln w="12700" cap="flat">
              <a:solidFill>
                <a:srgbClr val="000000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36000" tIns="216000" rIns="36000" bIns="36000" numCol="1" spcCol="38100" rtlCol="0" anchor="t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TW" sz="20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oto Sans TC" panose="020B0500000000000000" pitchFamily="34" charset="-120"/>
                <a:ea typeface="Noto Sans TC" panose="020B0500000000000000" pitchFamily="34" charset="-120"/>
                <a:cs typeface="微軟正黑體"/>
                <a:sym typeface="Helvetica Neue Medium"/>
              </a:endParaRPr>
            </a:p>
            <a:p>
              <a:pPr marL="297815" marR="0" lvl="0" indent="-28575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Wingdings" panose="05000000000000000000" pitchFamily="2" charset="2"/>
                <a:buChar char="Ø"/>
                <a:tabLst>
                  <a:tab pos="299085" algn="l"/>
                  <a:tab pos="299720" algn="l"/>
                </a:tabLst>
                <a:defRPr/>
              </a:pPr>
              <a:r>
                <a:rPr kumimoji="0" lang="zh-TW" altLang="en-US" sz="1600" b="0" i="0" u="none" strike="noStrike" kern="1200" cap="none" spc="-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Noto Sans TC" panose="020B0500000000000000" pitchFamily="34" charset="-120"/>
                  <a:ea typeface="Noto Sans TC" panose="020B0500000000000000" pitchFamily="34" charset="-120"/>
                  <a:cs typeface="微軟正黑體"/>
                </a:rPr>
                <a:t>ＯＯＯＯ</a:t>
              </a:r>
              <a:endParaRPr kumimoji="0" lang="en-US" altLang="zh-TW" sz="16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TC" panose="020B0500000000000000" pitchFamily="34" charset="-120"/>
                <a:ea typeface="Noto Sans TC" panose="020B0500000000000000" pitchFamily="34" charset="-120"/>
                <a:cs typeface="微軟正黑體"/>
              </a:endParaRPr>
            </a:p>
            <a:p>
              <a:pPr marL="297815" marR="0" lvl="0" indent="-28575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Wingdings" panose="05000000000000000000" pitchFamily="2" charset="2"/>
                <a:buChar char="Ø"/>
                <a:tabLst>
                  <a:tab pos="299085" algn="l"/>
                  <a:tab pos="299720" algn="l"/>
                </a:tabLst>
                <a:defRPr/>
              </a:pPr>
              <a:r>
                <a:rPr kumimoji="0" lang="zh-TW" altLang="en-US" sz="1600" b="0" i="0" u="none" strike="noStrike" kern="1200" cap="none" spc="-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Noto Sans TC" panose="020B0500000000000000" pitchFamily="34" charset="-120"/>
                  <a:ea typeface="Noto Sans TC" panose="020B0500000000000000" pitchFamily="34" charset="-120"/>
                  <a:cs typeface="微軟正黑體"/>
                  <a:sym typeface="Helvetica Neue Medium"/>
                </a:rPr>
                <a:t>ＯＯＯＯ</a:t>
              </a:r>
              <a:endParaRPr kumimoji="0" lang="en-US" altLang="zh-TW" sz="16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TC" panose="020B0500000000000000" pitchFamily="34" charset="-120"/>
                <a:ea typeface="Noto Sans TC" panose="020B0500000000000000" pitchFamily="34" charset="-120"/>
                <a:cs typeface="微軟正黑體"/>
                <a:sym typeface="Helvetica Neue Medium"/>
              </a:endParaRPr>
            </a:p>
          </p:txBody>
        </p:sp>
        <p:sp>
          <p:nvSpPr>
            <p:cNvPr id="20" name="圓角矩形 19"/>
            <p:cNvSpPr/>
            <p:nvPr/>
          </p:nvSpPr>
          <p:spPr>
            <a:xfrm>
              <a:off x="4295999" y="1775550"/>
              <a:ext cx="3600000" cy="408623"/>
            </a:xfrm>
            <a:prstGeom prst="roundRect">
              <a:avLst/>
            </a:prstGeom>
            <a:solidFill>
              <a:srgbClr val="009FB8"/>
            </a:solidFill>
            <a:ln w="12700" cap="flat">
              <a:solidFill>
                <a:schemeClr val="accent4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36000" tIns="0" rIns="36000" bIns="0" numCol="1" spcCol="38100" rtlCol="0" anchor="ctr">
              <a:noAutofit/>
            </a:bodyPr>
            <a:lstStyle/>
            <a:p>
              <a:pPr lvl="0" algn="ctr" defTabSz="825500" hangingPunct="0">
                <a:defRPr/>
              </a:pPr>
              <a:r>
                <a:rPr lang="zh-TW" altLang="en-US" sz="2400" b="1" dirty="0">
                  <a:solidFill>
                    <a:prstClr val="white"/>
                  </a:solidFill>
                  <a:latin typeface="Noto Sans TC" panose="020B0500000000000000" pitchFamily="34" charset="-120"/>
                  <a:ea typeface="Noto Sans TC" panose="020B0500000000000000" pitchFamily="34" charset="-120"/>
                  <a:sym typeface="Helvetica Neue Medium"/>
                </a:rPr>
                <a:t>解決方式</a:t>
              </a:r>
            </a:p>
          </p:txBody>
        </p:sp>
      </p:grpSp>
      <p:grpSp>
        <p:nvGrpSpPr>
          <p:cNvPr id="12" name="群組 11"/>
          <p:cNvGrpSpPr/>
          <p:nvPr/>
        </p:nvGrpSpPr>
        <p:grpSpPr>
          <a:xfrm>
            <a:off x="8360000" y="2023199"/>
            <a:ext cx="3674112" cy="2731787"/>
            <a:chOff x="8317523" y="1775550"/>
            <a:chExt cx="3736900" cy="2974068"/>
          </a:xfrm>
        </p:grpSpPr>
        <p:sp>
          <p:nvSpPr>
            <p:cNvPr id="17" name="矩形 16"/>
            <p:cNvSpPr/>
            <p:nvPr/>
          </p:nvSpPr>
          <p:spPr>
            <a:xfrm>
              <a:off x="8392899" y="2295547"/>
              <a:ext cx="3661524" cy="2454071"/>
            </a:xfrm>
            <a:prstGeom prst="rect">
              <a:avLst/>
            </a:prstGeom>
            <a:noFill/>
            <a:ln w="12700" cap="flat">
              <a:solidFill>
                <a:srgbClr val="000000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36000" tIns="216000" rIns="36000" bIns="36000" numCol="1" spcCol="38100" rtlCol="0" anchor="t">
              <a:noAutofit/>
            </a:bodyPr>
            <a:lstStyle/>
            <a:p>
              <a:pPr marL="12065" marR="0" lvl="0" algn="just" defTabSz="914400" rtl="0" eaLnBrk="1" fontAlgn="auto" latinLnBrk="0" hangingPunct="1">
                <a:lnSpc>
                  <a:spcPts val="2200"/>
                </a:lnSpc>
                <a:spcBef>
                  <a:spcPts val="0"/>
                </a:spcBef>
                <a:spcAft>
                  <a:spcPts val="600"/>
                </a:spcAft>
                <a:buClr>
                  <a:prstClr val="black"/>
                </a:buClr>
                <a:buSzTx/>
                <a:tabLst>
                  <a:tab pos="299085" algn="l"/>
                  <a:tab pos="299720" algn="l"/>
                </a:tabLst>
                <a:defRPr/>
              </a:pPr>
              <a:endParaRPr kumimoji="0" lang="en-US" altLang="zh-TW" sz="16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TC" panose="020B0500000000000000" pitchFamily="34" charset="-120"/>
                <a:ea typeface="Noto Sans TC" panose="020B0500000000000000" pitchFamily="34" charset="-120"/>
                <a:cs typeface="微軟正黑體"/>
              </a:endParaRPr>
            </a:p>
            <a:p>
              <a:pPr marL="299085" marR="0" lvl="0" indent="-287020" algn="just" defTabSz="914400" rtl="0" eaLnBrk="1" fontAlgn="auto" latinLnBrk="0" hangingPunct="1">
                <a:lnSpc>
                  <a:spcPts val="2200"/>
                </a:lnSpc>
                <a:spcBef>
                  <a:spcPts val="0"/>
                </a:spcBef>
                <a:spcAft>
                  <a:spcPts val="600"/>
                </a:spcAft>
                <a:buClr>
                  <a:prstClr val="black"/>
                </a:buClr>
                <a:buSzTx/>
                <a:buFont typeface="Wingdings" panose="05000000000000000000" pitchFamily="2" charset="2"/>
                <a:buChar char="ü"/>
                <a:tabLst>
                  <a:tab pos="299085" algn="l"/>
                  <a:tab pos="299720" algn="l"/>
                </a:tabLst>
                <a:defRPr/>
              </a:pPr>
              <a:r>
                <a:rPr kumimoji="0" lang="zh-TW" altLang="en-US" sz="1600" b="0" i="0" u="none" strike="noStrike" kern="1200" cap="none" spc="-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Noto Sans TC" panose="020B0500000000000000" pitchFamily="34" charset="-120"/>
                  <a:ea typeface="Noto Sans TC" panose="020B0500000000000000" pitchFamily="34" charset="-120"/>
                  <a:cs typeface="微軟正黑體"/>
                </a:rPr>
                <a:t>ＯＯＯＯ</a:t>
              </a:r>
              <a:endParaRPr kumimoji="0" lang="en-US" altLang="zh-TW" sz="16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TC" panose="020B0500000000000000" pitchFamily="34" charset="-120"/>
                <a:ea typeface="Noto Sans TC" panose="020B0500000000000000" pitchFamily="34" charset="-120"/>
                <a:cs typeface="微軟正黑體"/>
              </a:endParaRPr>
            </a:p>
            <a:p>
              <a:pPr marL="299085" marR="0" lvl="0" indent="-287020" algn="just" defTabSz="914400" rtl="0" eaLnBrk="1" fontAlgn="auto" latinLnBrk="0" hangingPunct="1">
                <a:lnSpc>
                  <a:spcPts val="2200"/>
                </a:lnSpc>
                <a:spcBef>
                  <a:spcPts val="0"/>
                </a:spcBef>
                <a:spcAft>
                  <a:spcPts val="600"/>
                </a:spcAft>
                <a:buClr>
                  <a:prstClr val="black"/>
                </a:buClr>
                <a:buSzTx/>
                <a:buFont typeface="Wingdings" panose="05000000000000000000" pitchFamily="2" charset="2"/>
                <a:buChar char="ü"/>
                <a:tabLst>
                  <a:tab pos="299085" algn="l"/>
                  <a:tab pos="299720" algn="l"/>
                </a:tabLst>
                <a:defRPr/>
              </a:pPr>
              <a:r>
                <a:rPr kumimoji="0" lang="zh-TW" altLang="en-US" sz="1600" b="0" i="0" u="none" strike="noStrike" kern="1200" cap="none" spc="-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Noto Sans TC" panose="020B0500000000000000" pitchFamily="34" charset="-120"/>
                  <a:ea typeface="Noto Sans TC" panose="020B0500000000000000" pitchFamily="34" charset="-120"/>
                  <a:cs typeface="微軟正黑體"/>
                </a:rPr>
                <a:t>ＯＯＯＯ</a:t>
              </a:r>
              <a:endParaRPr kumimoji="0" lang="en-US" altLang="zh-TW" sz="16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TC" panose="020B0500000000000000" pitchFamily="34" charset="-120"/>
                <a:ea typeface="Noto Sans TC" panose="020B0500000000000000" pitchFamily="34" charset="-120"/>
                <a:cs typeface="微軟正黑體"/>
              </a:endParaRPr>
            </a:p>
          </p:txBody>
        </p:sp>
        <p:sp>
          <p:nvSpPr>
            <p:cNvPr id="18" name="圓角矩形 17"/>
            <p:cNvSpPr/>
            <p:nvPr/>
          </p:nvSpPr>
          <p:spPr>
            <a:xfrm>
              <a:off x="8317523" y="1775550"/>
              <a:ext cx="3661524" cy="408622"/>
            </a:xfrm>
            <a:prstGeom prst="roundRect">
              <a:avLst/>
            </a:prstGeom>
            <a:solidFill>
              <a:srgbClr val="009FB8"/>
            </a:solidFill>
            <a:ln w="12700" cap="flat">
              <a:solidFill>
                <a:schemeClr val="accent4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36000" tIns="0" rIns="36000" bIns="0" numCol="1" spcCol="38100" rtlCol="0" anchor="ctr">
              <a:no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oto Sans TC" panose="020B0500000000000000" pitchFamily="34" charset="-120"/>
                  <a:ea typeface="Noto Sans TC" panose="020B0500000000000000" pitchFamily="34" charset="-120"/>
                  <a:cs typeface="+mn-cs"/>
                  <a:sym typeface="Helvetica Neue Medium"/>
                </a:rPr>
                <a:t>預期成果</a:t>
              </a:r>
            </a:p>
          </p:txBody>
        </p:sp>
      </p:grpSp>
      <p:sp>
        <p:nvSpPr>
          <p:cNvPr id="13" name="向右箭號 12"/>
          <p:cNvSpPr/>
          <p:nvPr/>
        </p:nvSpPr>
        <p:spPr>
          <a:xfrm>
            <a:off x="7957523" y="2023200"/>
            <a:ext cx="360000" cy="90000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 w="12700" cap="flat">
            <a:solidFill>
              <a:schemeClr val="accent2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 TC" panose="020B0500000000000000" pitchFamily="34" charset="-120"/>
              <a:ea typeface="Noto Sans TC" panose="020B0500000000000000" pitchFamily="34" charset="-120"/>
              <a:cs typeface="Helvetica Neue Medium"/>
              <a:sym typeface="Helvetica Neue Medium"/>
            </a:endParaRPr>
          </a:p>
        </p:txBody>
      </p:sp>
      <p:sp>
        <p:nvSpPr>
          <p:cNvPr id="14" name="文字方塊 13"/>
          <p:cNvSpPr txBox="1"/>
          <p:nvPr/>
        </p:nvSpPr>
        <p:spPr>
          <a:xfrm>
            <a:off x="816781" y="6195416"/>
            <a:ext cx="2593685" cy="246221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lvl="0" indent="0" algn="ctr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Noto Sans TC" panose="020B0500000000000000"/>
                <a:cs typeface="Arial" panose="020B0604020202020204" pitchFamily="34" charset="0"/>
                <a:sym typeface="Helvetica Neue"/>
              </a:rPr>
              <a:t>▲</a:t>
            </a:r>
            <a:r>
              <a:rPr kumimoji="0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Noto Sans TC" panose="020B0500000000000000"/>
                <a:cs typeface="+mn-cs"/>
                <a:sym typeface="Helvetica Neue"/>
              </a:rPr>
              <a:t>圖說１</a:t>
            </a:r>
            <a:endParaRPr kumimoji="0" lang="zh-TW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Noto Sans TC" panose="020B0500000000000000"/>
              <a:cs typeface="+mn-cs"/>
              <a:sym typeface="Helvetica Neue"/>
            </a:endParaRPr>
          </a:p>
        </p:txBody>
      </p:sp>
      <p:sp>
        <p:nvSpPr>
          <p:cNvPr id="26" name="Google Shape;182;p2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思源黑體 TW" panose="020B0500000000000000" pitchFamily="34" charset="-120"/>
                <a:cs typeface="Arial"/>
                <a:sym typeface="Arial"/>
              </a:rPr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/>
              <a:ea typeface="思源黑體 TW" panose="020B0500000000000000" pitchFamily="34" charset="-120"/>
              <a:cs typeface="Arial"/>
              <a:sym typeface="Arial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8521927" y="2526131"/>
            <a:ext cx="29349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403921"/>
                </a:solidFill>
                <a:effectLst/>
                <a:uLnTx/>
                <a:uFillTx/>
                <a:latin typeface="Noto Sans TC" panose="020B0500000000000000" pitchFamily="34" charset="-120"/>
                <a:ea typeface="Noto Sans TC" panose="020B0500000000000000" pitchFamily="34" charset="-120"/>
                <a:cs typeface="+mn-cs"/>
              </a:rPr>
              <a:t>（具體量化效益說明，如：預期辨識準確度達Ｘ％，降低ＯＯＯ成本）</a:t>
            </a:r>
            <a:endParaRPr kumimoji="0" lang="en-US" altLang="zh-TW" sz="1200" b="0" i="0" u="none" strike="noStrike" kern="0" cap="none" spc="0" normalizeH="0" baseline="0" noProof="0" dirty="0">
              <a:ln>
                <a:noFill/>
              </a:ln>
              <a:solidFill>
                <a:srgbClr val="403921"/>
              </a:solidFill>
              <a:effectLst/>
              <a:uLnTx/>
              <a:uFillTx/>
              <a:latin typeface="Noto Sans TC" panose="020B0500000000000000" pitchFamily="34" charset="-120"/>
              <a:ea typeface="Noto Sans TC" panose="020B0500000000000000" pitchFamily="34" charset="-120"/>
              <a:cs typeface="+mn-cs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373937" y="4876799"/>
            <a:ext cx="3278032" cy="12258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TW" altLang="en-US" b="1" dirty="0">
                <a:solidFill>
                  <a:prstClr val="black"/>
                </a:solidFill>
                <a:latin typeface="思源黑體 TW" panose="020B0500000000000000" pitchFamily="34" charset="-120"/>
                <a:ea typeface="思源黑體 TW" panose="020B0500000000000000" pitchFamily="34" charset="-120"/>
              </a:rPr>
              <a:t>痛點說明相關圖示</a:t>
            </a:r>
            <a:endParaRPr lang="en-US" altLang="zh-TW" b="1" dirty="0">
              <a:solidFill>
                <a:prstClr val="black"/>
              </a:solidFill>
              <a:latin typeface="思源黑體 TW" panose="020B0500000000000000" pitchFamily="34" charset="-120"/>
              <a:ea typeface="思源黑體 TW" panose="020B0500000000000000" pitchFamily="34" charset="-12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體 TW" panose="020B0500000000000000" pitchFamily="34" charset="-120"/>
              <a:ea typeface="思源黑體 TW" panose="020B0500000000000000" pitchFamily="34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思源黑體 TW" panose="020B0500000000000000" pitchFamily="34" charset="-120"/>
                <a:ea typeface="思源黑體 TW" panose="020B0500000000000000" pitchFamily="34" charset="-120"/>
                <a:cs typeface="+mn-cs"/>
              </a:rPr>
              <a:t>如：應用場域、平台介面．．．等</a:t>
            </a:r>
          </a:p>
        </p:txBody>
      </p:sp>
      <p:sp>
        <p:nvSpPr>
          <p:cNvPr id="35" name="文字方塊 34"/>
          <p:cNvSpPr txBox="1"/>
          <p:nvPr/>
        </p:nvSpPr>
        <p:spPr>
          <a:xfrm>
            <a:off x="4758583" y="6200785"/>
            <a:ext cx="2593685" cy="246221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lvl="0" indent="0" algn="ctr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Noto Sans TC" panose="020B0500000000000000"/>
                <a:cs typeface="Arial" panose="020B0604020202020204" pitchFamily="34" charset="0"/>
                <a:sym typeface="Helvetica Neue"/>
              </a:rPr>
              <a:t>▲</a:t>
            </a:r>
            <a:r>
              <a:rPr kumimoji="0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Noto Sans TC" panose="020B0500000000000000"/>
                <a:cs typeface="+mn-cs"/>
                <a:sym typeface="Helvetica Neue"/>
              </a:rPr>
              <a:t>圖說２</a:t>
            </a:r>
            <a:endParaRPr kumimoji="0" lang="zh-TW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Noto Sans TC" panose="020B0500000000000000"/>
              <a:cs typeface="+mn-cs"/>
              <a:sym typeface="Helvetica Neue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4471331" y="4876799"/>
            <a:ext cx="3278032" cy="12258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體 TW" panose="020B0500000000000000" pitchFamily="34" charset="-120"/>
                <a:ea typeface="思源黑體 TW" panose="020B0500000000000000" pitchFamily="34" charset="-120"/>
                <a:cs typeface="+mn-cs"/>
              </a:rPr>
              <a:t>解決方案相關圖示</a:t>
            </a:r>
            <a:endParaRPr kumimoji="0" lang="en-US" altLang="zh-TW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體 TW" panose="020B0500000000000000" pitchFamily="34" charset="-120"/>
              <a:ea typeface="思源黑體 TW" panose="020B0500000000000000" pitchFamily="34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體 TW" panose="020B0500000000000000" pitchFamily="34" charset="-120"/>
              <a:ea typeface="思源黑體 TW" panose="020B0500000000000000" pitchFamily="34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思源黑體 TW" panose="020B0500000000000000" pitchFamily="34" charset="-120"/>
                <a:ea typeface="思源黑體 TW" panose="020B0500000000000000" pitchFamily="34" charset="-120"/>
                <a:cs typeface="+mn-cs"/>
              </a:rPr>
              <a:t>如：應用場域、平台介面．．．等</a:t>
            </a:r>
          </a:p>
        </p:txBody>
      </p:sp>
      <p:sp>
        <p:nvSpPr>
          <p:cNvPr id="37" name="文字方塊 36"/>
          <p:cNvSpPr txBox="1"/>
          <p:nvPr/>
        </p:nvSpPr>
        <p:spPr>
          <a:xfrm>
            <a:off x="8882203" y="6200784"/>
            <a:ext cx="2593685" cy="246221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lvl="0" indent="0" algn="ctr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Noto Sans TC" panose="020B0500000000000000"/>
                <a:cs typeface="Arial" panose="020B0604020202020204" pitchFamily="34" charset="0"/>
                <a:sym typeface="Helvetica Neue"/>
              </a:rPr>
              <a:t>▲</a:t>
            </a:r>
            <a:r>
              <a:rPr kumimoji="0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Noto Sans TC" panose="020B0500000000000000"/>
                <a:cs typeface="+mn-cs"/>
                <a:sym typeface="Helvetica Neue"/>
              </a:rPr>
              <a:t>圖說３</a:t>
            </a:r>
            <a:endParaRPr kumimoji="0" lang="zh-TW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Noto Sans TC" panose="020B0500000000000000"/>
              <a:cs typeface="+mn-cs"/>
              <a:sym typeface="Helvetica Neue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8520980" y="4876797"/>
            <a:ext cx="3278032" cy="12258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TW" altLang="en-US" b="1" dirty="0">
                <a:solidFill>
                  <a:prstClr val="black"/>
                </a:solidFill>
                <a:latin typeface="思源黑體 TW" panose="020B0500000000000000" pitchFamily="34" charset="-120"/>
                <a:ea typeface="思源黑體 TW" panose="020B0500000000000000" pitchFamily="34" charset="-120"/>
              </a:rPr>
              <a:t>預期成果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體 TW" panose="020B0500000000000000" pitchFamily="34" charset="-120"/>
                <a:ea typeface="思源黑體 TW" panose="020B0500000000000000" pitchFamily="34" charset="-120"/>
                <a:cs typeface="+mn-cs"/>
              </a:rPr>
              <a:t>相關圖示</a:t>
            </a:r>
            <a:endParaRPr kumimoji="0" lang="en-US" altLang="zh-TW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體 TW" panose="020B0500000000000000" pitchFamily="34" charset="-120"/>
              <a:ea typeface="思源黑體 TW" panose="020B0500000000000000" pitchFamily="34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體 TW" panose="020B0500000000000000" pitchFamily="34" charset="-120"/>
              <a:ea typeface="思源黑體 TW" panose="020B0500000000000000" pitchFamily="34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思源黑體 TW" panose="020B0500000000000000" pitchFamily="34" charset="-120"/>
                <a:ea typeface="思源黑體 TW" panose="020B0500000000000000" pitchFamily="34" charset="-120"/>
                <a:cs typeface="+mn-cs"/>
              </a:rPr>
              <a:t>如：如何導入，預期導入成果．．．等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B928A864-742F-4BE4-87F4-F22E5B86C7F6}"/>
              </a:ext>
            </a:extLst>
          </p:cNvPr>
          <p:cNvSpPr/>
          <p:nvPr/>
        </p:nvSpPr>
        <p:spPr>
          <a:xfrm>
            <a:off x="5308364" y="4264364"/>
            <a:ext cx="1603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065" lvl="0" algn="ctr">
              <a:spcAft>
                <a:spcPts val="600"/>
              </a:spcAft>
              <a:tabLst>
                <a:tab pos="299085" algn="l"/>
                <a:tab pos="299720" algn="l"/>
              </a:tabLst>
              <a:defRPr/>
            </a:pPr>
            <a:r>
              <a:rPr lang="en-US" altLang="zh-TW" spc="-5" dirty="0">
                <a:solidFill>
                  <a:prstClr val="white">
                    <a:lumMod val="65000"/>
                  </a:prstClr>
                </a:solidFill>
                <a:latin typeface="Noto Sans TC" panose="020B0500000000000000" pitchFamily="34" charset="-120"/>
                <a:ea typeface="Noto Sans TC" panose="020B0500000000000000" pitchFamily="34" charset="-120"/>
                <a:cs typeface="微軟正黑體"/>
                <a:sym typeface="Helvetica Neue Medium"/>
              </a:rPr>
              <a:t>(what AI Do?)</a:t>
            </a: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D69C49F6-1EB0-49E5-9AF9-19BCE8B46EC8}"/>
              </a:ext>
            </a:extLst>
          </p:cNvPr>
          <p:cNvSpPr/>
          <p:nvPr/>
        </p:nvSpPr>
        <p:spPr>
          <a:xfrm>
            <a:off x="82298" y="2579529"/>
            <a:ext cx="203132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403921"/>
                </a:solidFill>
                <a:effectLst/>
                <a:uLnTx/>
                <a:uFillTx/>
                <a:latin typeface="Noto Sans TC" panose="020B0500000000000000" pitchFamily="34" charset="-120"/>
                <a:ea typeface="Noto Sans TC" panose="020B0500000000000000" pitchFamily="34" charset="-120"/>
                <a:cs typeface="+mn-cs"/>
              </a:rPr>
              <a:t>（依據實際開發痛點撰寫）</a:t>
            </a:r>
            <a:endParaRPr kumimoji="0" lang="en-US" altLang="zh-TW" sz="1200" b="0" i="0" u="none" strike="noStrike" kern="0" cap="none" spc="0" normalizeH="0" baseline="0" noProof="0" dirty="0">
              <a:ln>
                <a:noFill/>
              </a:ln>
              <a:solidFill>
                <a:srgbClr val="403921"/>
              </a:solidFill>
              <a:effectLst/>
              <a:uLnTx/>
              <a:uFillTx/>
              <a:latin typeface="Noto Sans TC" panose="020B0500000000000000" pitchFamily="34" charset="-120"/>
              <a:ea typeface="Noto Sans TC" panose="020B0500000000000000" pitchFamily="34" charset="-120"/>
              <a:cs typeface="+mn-cs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B89AD67-14F3-498A-8CE1-01A6E7F7717E}"/>
              </a:ext>
            </a:extLst>
          </p:cNvPr>
          <p:cNvSpPr/>
          <p:nvPr/>
        </p:nvSpPr>
        <p:spPr>
          <a:xfrm>
            <a:off x="5266427" y="2470742"/>
            <a:ext cx="1577996" cy="3590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065" algn="ctr">
              <a:lnSpc>
                <a:spcPts val="2200"/>
              </a:lnSpc>
              <a:spcAft>
                <a:spcPts val="600"/>
              </a:spcAft>
              <a:buClr>
                <a:prstClr val="black"/>
              </a:buClr>
              <a:tabLst>
                <a:tab pos="299085" algn="l"/>
                <a:tab pos="299720" algn="l"/>
              </a:tabLst>
              <a:defRPr/>
            </a:pPr>
            <a:r>
              <a:rPr lang="zh-TW" altLang="en-US" b="1" spc="-5" dirty="0">
                <a:solidFill>
                  <a:srgbClr val="009FB8"/>
                </a:solidFill>
                <a:latin typeface="Noto Sans TC" panose="020B0500000000000000" pitchFamily="34" charset="-120"/>
                <a:ea typeface="Noto Sans TC" panose="020B0500000000000000" pitchFamily="34" charset="-120"/>
                <a:cs typeface="微軟正黑體"/>
                <a:sym typeface="Helvetica Neue Medium"/>
              </a:rPr>
              <a:t>核心ＡＩ項目</a:t>
            </a:r>
            <a:endParaRPr lang="en-US" altLang="zh-TW" b="1" spc="-5" dirty="0">
              <a:solidFill>
                <a:srgbClr val="009FB8"/>
              </a:solidFill>
              <a:latin typeface="Noto Sans TC" panose="020B0500000000000000" pitchFamily="34" charset="-120"/>
              <a:ea typeface="Noto Sans TC" panose="020B0500000000000000" pitchFamily="34" charset="-120"/>
              <a:cs typeface="微軟正黑體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554401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F02FE801-731E-435E-880E-67F5D0F03E08}"/>
              </a:ext>
            </a:extLst>
          </p:cNvPr>
          <p:cNvSpPr/>
          <p:nvPr/>
        </p:nvSpPr>
        <p:spPr>
          <a:xfrm>
            <a:off x="4202657" y="136525"/>
            <a:ext cx="3940502" cy="1323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2667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五、提案內容與實證方法</a:t>
            </a:r>
          </a:p>
          <a:p>
            <a:pPr algn="ctr"/>
            <a:r>
              <a:rPr lang="en-US" altLang="zh-TW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1.</a:t>
            </a:r>
            <a:r>
              <a:rPr lang="zh-TW" altLang="en-US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需求業者</a:t>
            </a:r>
            <a:r>
              <a:rPr lang="en-US" altLang="zh-TW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/</a:t>
            </a:r>
            <a:r>
              <a:rPr lang="zh-TW" altLang="en-US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需求說明</a:t>
            </a:r>
          </a:p>
          <a:p>
            <a:pPr algn="ctr"/>
            <a:endParaRPr lang="zh-TW" altLang="en-US" sz="2667" dirty="0">
              <a:solidFill>
                <a:schemeClr val="accent1">
                  <a:lumMod val="7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C349CFEF-7374-434C-99CD-105276297EA2}"/>
              </a:ext>
            </a:extLst>
          </p:cNvPr>
          <p:cNvSpPr txBox="1"/>
          <p:nvPr/>
        </p:nvSpPr>
        <p:spPr>
          <a:xfrm>
            <a:off x="8251958" y="6356352"/>
            <a:ext cx="274121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TW" altLang="en-US" sz="2400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AA25452-00C9-49DC-80CC-C78F5EA71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0766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F02FE801-731E-435E-880E-67F5D0F03E08}"/>
              </a:ext>
            </a:extLst>
          </p:cNvPr>
          <p:cNvSpPr/>
          <p:nvPr/>
        </p:nvSpPr>
        <p:spPr>
          <a:xfrm>
            <a:off x="2609272" y="136525"/>
            <a:ext cx="7127271" cy="25549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2667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五、提案內容與實證方法</a:t>
            </a:r>
          </a:p>
          <a:p>
            <a:pPr algn="ctr"/>
            <a:r>
              <a:rPr lang="en-US" altLang="zh-TW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2.AI</a:t>
            </a:r>
            <a:r>
              <a:rPr lang="zh-TW" altLang="en-US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解決方案說明</a:t>
            </a:r>
            <a:endParaRPr lang="en-US" altLang="zh-TW" sz="2667" dirty="0">
              <a:solidFill>
                <a:srgbClr val="0090A8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TW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TW" altLang="en-US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需包含使用情境描述、系統架構與功能規格、</a:t>
            </a:r>
            <a:endParaRPr lang="en-US" altLang="zh-TW" sz="2667" dirty="0">
              <a:solidFill>
                <a:srgbClr val="0090A8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zh-TW" altLang="en-US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使用者介面設計等</a:t>
            </a:r>
            <a:r>
              <a:rPr lang="en-US" altLang="zh-TW" sz="2667" dirty="0">
                <a:solidFill>
                  <a:srgbClr val="0090A8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</a:t>
            </a:r>
          </a:p>
          <a:p>
            <a:pPr algn="ctr"/>
            <a:endParaRPr lang="zh-TW" altLang="en-US" sz="2667" dirty="0">
              <a:solidFill>
                <a:schemeClr val="accent1">
                  <a:lumMod val="7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endParaRPr lang="zh-TW" altLang="en-US" sz="2667" dirty="0">
              <a:solidFill>
                <a:schemeClr val="accent1">
                  <a:lumMod val="7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C349CFEF-7374-434C-99CD-105276297EA2}"/>
              </a:ext>
            </a:extLst>
          </p:cNvPr>
          <p:cNvSpPr txBox="1"/>
          <p:nvPr/>
        </p:nvSpPr>
        <p:spPr>
          <a:xfrm>
            <a:off x="8251958" y="6356352"/>
            <a:ext cx="274121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TW" altLang="en-US" sz="2400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7CB83FE-2AE2-48B5-A892-675CA8D13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E716-D756-4D91-A931-6160C75FCDDB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1318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自訂 1">
      <a:dk1>
        <a:srgbClr val="000000"/>
      </a:dk1>
      <a:lt1>
        <a:srgbClr val="FFFFFF"/>
      </a:lt1>
      <a:dk2>
        <a:srgbClr val="000000"/>
      </a:dk2>
      <a:lt2>
        <a:srgbClr val="FFFDFD"/>
      </a:lt2>
      <a:accent1>
        <a:srgbClr val="FAA0AA"/>
      </a:accent1>
      <a:accent2>
        <a:srgbClr val="F5E5E4"/>
      </a:accent2>
      <a:accent3>
        <a:srgbClr val="AACED2"/>
      </a:accent3>
      <a:accent4>
        <a:srgbClr val="009FB8"/>
      </a:accent4>
      <a:accent5>
        <a:srgbClr val="FFBBB3"/>
      </a:accent5>
      <a:accent6>
        <a:srgbClr val="515151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6e7dee1-e0df-43d4-9c1f-8f8022c823e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91BDFE271FAD4C932BE6CFD4E4E945" ma:contentTypeVersion="10" ma:contentTypeDescription="Create a new document." ma:contentTypeScope="" ma:versionID="4fa9d8fd7715fa3281a250543a60377d">
  <xsd:schema xmlns:xsd="http://www.w3.org/2001/XMLSchema" xmlns:xs="http://www.w3.org/2001/XMLSchema" xmlns:p="http://schemas.microsoft.com/office/2006/metadata/properties" xmlns:ns3="a6e7dee1-e0df-43d4-9c1f-8f8022c823e3" targetNamespace="http://schemas.microsoft.com/office/2006/metadata/properties" ma:root="true" ma:fieldsID="4fe72d2b087b190baf57e0238e4e4b27" ns3:_="">
    <xsd:import namespace="a6e7dee1-e0df-43d4-9c1f-8f8022c823e3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_activity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e7dee1-e0df-43d4-9c1f-8f8022c823e3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9" nillable="true" ma:displayName="_activity" ma:hidden="true" ma:internalName="_activity">
      <xsd:simpleType>
        <xsd:restriction base="dms:Note"/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B048CF-743F-4B52-ACCC-FEFA08720E8C}">
  <ds:schemaRefs>
    <ds:schemaRef ds:uri="http://www.w3.org/XML/1998/namespace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a6e7dee1-e0df-43d4-9c1f-8f8022c823e3"/>
  </ds:schemaRefs>
</ds:datastoreItem>
</file>

<file path=customXml/itemProps2.xml><?xml version="1.0" encoding="utf-8"?>
<ds:datastoreItem xmlns:ds="http://schemas.openxmlformats.org/officeDocument/2006/customXml" ds:itemID="{963CFE00-10B5-462F-83A9-D1822D8CD42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B65E4EB-C589-442A-B22A-9B1D9225A8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e7dee1-e0df-43d4-9c1f-8f8022c823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901</TotalTime>
  <Words>737</Words>
  <Application>Microsoft Office PowerPoint</Application>
  <PresentationFormat>寬螢幕</PresentationFormat>
  <Paragraphs>155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14</vt:i4>
      </vt:variant>
    </vt:vector>
  </HeadingPairs>
  <TitlesOfParts>
    <vt:vector size="25" baseType="lpstr">
      <vt:lpstr>Microsoft YaHei</vt:lpstr>
      <vt:lpstr>Noto Sans TC</vt:lpstr>
      <vt:lpstr>思源黑體 TW</vt:lpstr>
      <vt:lpstr>Microsoft JhengHei</vt:lpstr>
      <vt:lpstr>Microsoft JhengHei</vt:lpstr>
      <vt:lpstr>Arial</vt:lpstr>
      <vt:lpstr>Calibri</vt:lpstr>
      <vt:lpstr>Calibri Light</vt:lpstr>
      <vt:lpstr>Wingdings</vt:lpstr>
      <vt:lpstr>Office 佈景主題</vt:lpstr>
      <vt:lpstr>1_Office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優群 企劃室01</dc:creator>
  <cp:lastModifiedBy>張祐琳</cp:lastModifiedBy>
  <cp:revision>33</cp:revision>
  <dcterms:created xsi:type="dcterms:W3CDTF">2022-06-15T02:18:17Z</dcterms:created>
  <dcterms:modified xsi:type="dcterms:W3CDTF">2026-07-01T08:42:57Z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0x0101007991BDFE271FAD4C932BE6CFD4E4E945</vt:lpwstr>
  </property>
  <property fmtid="{D5CDD505-2E9C-101B-9397-08002B2CF9AE}" pid="3" name="MediaServiceImageTags">
    <vt:lpwstr/>
  </property>
</Properties>
</file>